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08d91919f140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f62cb6fe6845b0"/>
  </p:sldMasterIdLst>
  <p:sldIdLst>
    <p:sldId xmlns:r="http://schemas.openxmlformats.org/officeDocument/2006/relationships" id="256" r:id="Rb71d5a8a60474357"/>
    <p:sldId xmlns:r="http://schemas.openxmlformats.org/officeDocument/2006/relationships" id="257" r:id="R90d193bb0e7042d6"/>
    <p:sldId xmlns:r="http://schemas.openxmlformats.org/officeDocument/2006/relationships" id="258" r:id="R26e4f7c603664f8f"/>
    <p:sldId xmlns:r="http://schemas.openxmlformats.org/officeDocument/2006/relationships" id="259" r:id="R4db5861ae08e42aa"/>
    <p:sldId xmlns:r="http://schemas.openxmlformats.org/officeDocument/2006/relationships" id="260" r:id="R51cf51ebe5fb44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f62cb6fe6845b0" /><Relationship Type="http://schemas.openxmlformats.org/officeDocument/2006/relationships/slide" Target="/ppt/slides/slide1.xml" Id="Rb71d5a8a60474357" /><Relationship Type="http://schemas.openxmlformats.org/officeDocument/2006/relationships/slide" Target="/ppt/slides/slide2.xml" Id="R90d193bb0e7042d6" /><Relationship Type="http://schemas.openxmlformats.org/officeDocument/2006/relationships/slide" Target="/ppt/slides/slide3.xml" Id="R26e4f7c603664f8f" /><Relationship Type="http://schemas.openxmlformats.org/officeDocument/2006/relationships/slide" Target="/ppt/slides/slide4.xml" Id="R4db5861ae08e42aa" /><Relationship Type="http://schemas.openxmlformats.org/officeDocument/2006/relationships/slide" Target="/ppt/slides/slide5.xml" Id="R51cf51ebe5fb44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51af64ab9840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714de44f8419e" /><Relationship Type="http://schemas.openxmlformats.org/officeDocument/2006/relationships/theme" Target="/ppt/slideMasters/theme/theme1.xml" Id="Rc676904de56240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f714de44f841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9d3a5fb6042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5e833153543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d523e75764a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839c540be4c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f844d7a3843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RANA KOMMUNE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14 50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postmottak@rana.kommune.no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www.rana.kommune.no/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872 418 032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KOMMUNE</a:t>
            </a:r>
          </a:p>
        </p:txBody>
      </p:sp>
    </p:spTree>
  </p:cSld>
  <p:clrMapOvr>
    <a:masterClrMapping xmlns:a="http://schemas.openxmlformats.org/drawingml/2006/main"/>
  </p:clrMapOvr>
</p:sld>
</file>