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d24326c69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3570d22c64204"/>
  </p:sldMasterIdLst>
  <p:sldIdLst>
    <p:sldId xmlns:r="http://schemas.openxmlformats.org/officeDocument/2006/relationships" id="256" r:id="R003eacf28a66410c"/>
    <p:sldId xmlns:r="http://schemas.openxmlformats.org/officeDocument/2006/relationships" id="257" r:id="Ra123fc28c5484845"/>
    <p:sldId xmlns:r="http://schemas.openxmlformats.org/officeDocument/2006/relationships" id="258" r:id="Rb4ba7074a7574809"/>
    <p:sldId xmlns:r="http://schemas.openxmlformats.org/officeDocument/2006/relationships" id="259" r:id="Ra3b85e53ae1640c8"/>
    <p:sldId xmlns:r="http://schemas.openxmlformats.org/officeDocument/2006/relationships" id="260" r:id="Rb24ab61adc954989"/>
    <p:sldId xmlns:r="http://schemas.openxmlformats.org/officeDocument/2006/relationships" id="261" r:id="Re5b5b9d862b14041"/>
    <p:sldId xmlns:r="http://schemas.openxmlformats.org/officeDocument/2006/relationships" id="262" r:id="Rbdfefda9282e4b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3570d22c64204" /><Relationship Type="http://schemas.openxmlformats.org/officeDocument/2006/relationships/slide" Target="/ppt/slides/slide1.xml" Id="R003eacf28a66410c" /><Relationship Type="http://schemas.openxmlformats.org/officeDocument/2006/relationships/slide" Target="/ppt/slides/slide2.xml" Id="Ra123fc28c5484845" /><Relationship Type="http://schemas.openxmlformats.org/officeDocument/2006/relationships/slide" Target="/ppt/slides/slide3.xml" Id="Rb4ba7074a7574809" /><Relationship Type="http://schemas.openxmlformats.org/officeDocument/2006/relationships/slide" Target="/ppt/slides/slide4.xml" Id="Ra3b85e53ae1640c8" /><Relationship Type="http://schemas.openxmlformats.org/officeDocument/2006/relationships/slide" Target="/ppt/slides/slide5.xml" Id="Rb24ab61adc954989" /><Relationship Type="http://schemas.openxmlformats.org/officeDocument/2006/relationships/slide" Target="/ppt/slides/slide6.xml" Id="Re5b5b9d862b14041" /><Relationship Type="http://schemas.openxmlformats.org/officeDocument/2006/relationships/slide" Target="/ppt/slides/slide7.xml" Id="Rbdfefda9282e4b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0dcb12a5e41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cd85ccb124636" /><Relationship Type="http://schemas.openxmlformats.org/officeDocument/2006/relationships/theme" Target="/ppt/slideMasters/theme/theme1.xml" Id="R5d47827833de42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7cd85ccb12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22972db6e49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b2eb5fd0949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df8f3abad4b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baa93d53e4b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1113130a143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57ce8be7c4f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4a32c65b7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22 618 996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19 984 507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18 662 276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210 544 915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238 052 973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ESPEN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ESPEN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JOAKIM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JULIE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MARIE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PEDER STAVNES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Karlsen, Borgenveien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874 493 562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