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67d2e353d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a40fcf90c4a23"/>
  </p:sldMasterIdLst>
  <p:sldIdLst>
    <p:sldId xmlns:r="http://schemas.openxmlformats.org/officeDocument/2006/relationships" id="256" r:id="R18aea5cf9b60496c"/>
    <p:sldId xmlns:r="http://schemas.openxmlformats.org/officeDocument/2006/relationships" id="257" r:id="R40df54917aa04426"/>
    <p:sldId xmlns:r="http://schemas.openxmlformats.org/officeDocument/2006/relationships" id="258" r:id="R42e0b8a8725c4f0a"/>
    <p:sldId xmlns:r="http://schemas.openxmlformats.org/officeDocument/2006/relationships" id="259" r:id="R87f1d2f7d5224075"/>
    <p:sldId xmlns:r="http://schemas.openxmlformats.org/officeDocument/2006/relationships" id="260" r:id="Rabc37c1339bf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a40fcf90c4a23" /><Relationship Type="http://schemas.openxmlformats.org/officeDocument/2006/relationships/slide" Target="/ppt/slides/slide1.xml" Id="R18aea5cf9b60496c" /><Relationship Type="http://schemas.openxmlformats.org/officeDocument/2006/relationships/slide" Target="/ppt/slides/slide2.xml" Id="R40df54917aa04426" /><Relationship Type="http://schemas.openxmlformats.org/officeDocument/2006/relationships/slide" Target="/ppt/slides/slide3.xml" Id="R42e0b8a8725c4f0a" /><Relationship Type="http://schemas.openxmlformats.org/officeDocument/2006/relationships/slide" Target="/ppt/slides/slide4.xml" Id="R87f1d2f7d5224075" /><Relationship Type="http://schemas.openxmlformats.org/officeDocument/2006/relationships/slide" Target="/ppt/slides/slide5.xml" Id="Rabc37c1339bf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522a89b92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860ab54d341ff" /><Relationship Type="http://schemas.openxmlformats.org/officeDocument/2006/relationships/theme" Target="/ppt/slideMasters/theme/theme1.xml" Id="R6830ae4b3e1b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860ab54d3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5ccf518d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48281d73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4aebe9a0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53b3b3d13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079ed123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