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4eb2aaa72b43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104f1f38284b30"/>
  </p:sldMasterIdLst>
  <p:sldIdLst>
    <p:sldId xmlns:r="http://schemas.openxmlformats.org/officeDocument/2006/relationships" id="256" r:id="R92d6341d136d4056"/>
    <p:sldId xmlns:r="http://schemas.openxmlformats.org/officeDocument/2006/relationships" id="257" r:id="Rbd5472f615cd4eee"/>
    <p:sldId xmlns:r="http://schemas.openxmlformats.org/officeDocument/2006/relationships" id="258" r:id="R8c2e12df7cd7406c"/>
    <p:sldId xmlns:r="http://schemas.openxmlformats.org/officeDocument/2006/relationships" id="259" r:id="Re17e66aec42b4784"/>
    <p:sldId xmlns:r="http://schemas.openxmlformats.org/officeDocument/2006/relationships" id="260" r:id="Rd1176674268e4a81"/>
    <p:sldId xmlns:r="http://schemas.openxmlformats.org/officeDocument/2006/relationships" id="261" r:id="R61a735423df84622"/>
    <p:sldId xmlns:r="http://schemas.openxmlformats.org/officeDocument/2006/relationships" id="262" r:id="R6f9c8141d30340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104f1f38284b30" /><Relationship Type="http://schemas.openxmlformats.org/officeDocument/2006/relationships/slide" Target="/ppt/slides/slide1.xml" Id="R92d6341d136d4056" /><Relationship Type="http://schemas.openxmlformats.org/officeDocument/2006/relationships/slide" Target="/ppt/slides/slide2.xml" Id="Rbd5472f615cd4eee" /><Relationship Type="http://schemas.openxmlformats.org/officeDocument/2006/relationships/slide" Target="/ppt/slides/slide3.xml" Id="R8c2e12df7cd7406c" /><Relationship Type="http://schemas.openxmlformats.org/officeDocument/2006/relationships/slide" Target="/ppt/slides/slide4.xml" Id="Re17e66aec42b4784" /><Relationship Type="http://schemas.openxmlformats.org/officeDocument/2006/relationships/slide" Target="/ppt/slides/slide5.xml" Id="Rd1176674268e4a81" /><Relationship Type="http://schemas.openxmlformats.org/officeDocument/2006/relationships/slide" Target="/ppt/slides/slide6.xml" Id="R61a735423df84622" /><Relationship Type="http://schemas.openxmlformats.org/officeDocument/2006/relationships/slide" Target="/ppt/slides/slide7.xml" Id="R6f9c8141d30340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a995b5b1f64d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75724539b464f" /><Relationship Type="http://schemas.openxmlformats.org/officeDocument/2006/relationships/theme" Target="/ppt/slideMasters/theme/theme1.xml" Id="R1f335989af244e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b75724539b46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f8cfd822542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f2283316144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95b122a4e45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9a201105e4c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e4b9aee0645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13c4cfeb44a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acc1105a041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HEGGMO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HEGGMO AS ble etablert [år] og holder til i Bardufoss.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76 797 227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1 693 224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1 659 520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13 475 382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20 080 256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 HEGGMO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HARALD SEROWY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Heggelia, Rustaveien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9325 Bardufoss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83 30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875 333 402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HEGGMO AS</a:t>
            </a:r>
          </a:p>
        </p:txBody>
      </p:sp>
    </p:spTree>
  </p:cSld>
  <p:clrMapOvr>
    <a:masterClrMapping xmlns:a="http://schemas.openxmlformats.org/drawingml/2006/main"/>
  </p:clrMapOvr>
</p:sld>
</file>