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8e26f5bde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792bd1dff414e"/>
  </p:sldMasterIdLst>
  <p:sldIdLst>
    <p:sldId xmlns:r="http://schemas.openxmlformats.org/officeDocument/2006/relationships" id="256" r:id="R7e318fd269a44dd2"/>
    <p:sldId xmlns:r="http://schemas.openxmlformats.org/officeDocument/2006/relationships" id="257" r:id="R2b90c126a13345ea"/>
    <p:sldId xmlns:r="http://schemas.openxmlformats.org/officeDocument/2006/relationships" id="258" r:id="Rb68743c5e12e4f98"/>
    <p:sldId xmlns:r="http://schemas.openxmlformats.org/officeDocument/2006/relationships" id="259" r:id="R5f4988faadb24e1a"/>
    <p:sldId xmlns:r="http://schemas.openxmlformats.org/officeDocument/2006/relationships" id="260" r:id="R7c960d3a04a04272"/>
    <p:sldId xmlns:r="http://schemas.openxmlformats.org/officeDocument/2006/relationships" id="261" r:id="Rbe33cfb1393c4701"/>
    <p:sldId xmlns:r="http://schemas.openxmlformats.org/officeDocument/2006/relationships" id="262" r:id="R35988e3ad96f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792bd1dff414e" /><Relationship Type="http://schemas.openxmlformats.org/officeDocument/2006/relationships/slide" Target="/ppt/slides/slide1.xml" Id="R7e318fd269a44dd2" /><Relationship Type="http://schemas.openxmlformats.org/officeDocument/2006/relationships/slide" Target="/ppt/slides/slide2.xml" Id="R2b90c126a13345ea" /><Relationship Type="http://schemas.openxmlformats.org/officeDocument/2006/relationships/slide" Target="/ppt/slides/slide3.xml" Id="Rb68743c5e12e4f98" /><Relationship Type="http://schemas.openxmlformats.org/officeDocument/2006/relationships/slide" Target="/ppt/slides/slide4.xml" Id="R5f4988faadb24e1a" /><Relationship Type="http://schemas.openxmlformats.org/officeDocument/2006/relationships/slide" Target="/ppt/slides/slide5.xml" Id="R7c960d3a04a04272" /><Relationship Type="http://schemas.openxmlformats.org/officeDocument/2006/relationships/slide" Target="/ppt/slides/slide6.xml" Id="Rbe33cfb1393c4701" /><Relationship Type="http://schemas.openxmlformats.org/officeDocument/2006/relationships/slide" Target="/ppt/slides/slide7.xml" Id="R35988e3ad96f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9f2c34335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6875c05e422b" /><Relationship Type="http://schemas.openxmlformats.org/officeDocument/2006/relationships/theme" Target="/ppt/slideMasters/theme/theme1.xml" Id="R3ae51f41f13c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16875c05e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55d9498d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d43045f57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669a20d9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7fbba328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54d51626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665643f1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306418a0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MØLLEFOSS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19 997 785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20 325 479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frank.strand@mollefoss.no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875 381 652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