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fb53f663a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bb4fc513b420f"/>
  </p:sldMasterIdLst>
  <p:sldIdLst>
    <p:sldId xmlns:r="http://schemas.openxmlformats.org/officeDocument/2006/relationships" id="256" r:id="R2d49533c763b4b65"/>
    <p:sldId xmlns:r="http://schemas.openxmlformats.org/officeDocument/2006/relationships" id="257" r:id="R6d311694fbd04924"/>
    <p:sldId xmlns:r="http://schemas.openxmlformats.org/officeDocument/2006/relationships" id="258" r:id="Rf4da7680c529441c"/>
    <p:sldId xmlns:r="http://schemas.openxmlformats.org/officeDocument/2006/relationships" id="259" r:id="Rdfe8017460854969"/>
    <p:sldId xmlns:r="http://schemas.openxmlformats.org/officeDocument/2006/relationships" id="260" r:id="R604df4072de5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bb4fc513b420f" /><Relationship Type="http://schemas.openxmlformats.org/officeDocument/2006/relationships/slide" Target="/ppt/slides/slide1.xml" Id="R2d49533c763b4b65" /><Relationship Type="http://schemas.openxmlformats.org/officeDocument/2006/relationships/slide" Target="/ppt/slides/slide2.xml" Id="R6d311694fbd04924" /><Relationship Type="http://schemas.openxmlformats.org/officeDocument/2006/relationships/slide" Target="/ppt/slides/slide3.xml" Id="Rf4da7680c529441c" /><Relationship Type="http://schemas.openxmlformats.org/officeDocument/2006/relationships/slide" Target="/ppt/slides/slide4.xml" Id="Rdfe8017460854969" /><Relationship Type="http://schemas.openxmlformats.org/officeDocument/2006/relationships/slide" Target="/ppt/slides/slide5.xml" Id="R604df4072de5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6dcd27150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3c69bf7b4bf2" /><Relationship Type="http://schemas.openxmlformats.org/officeDocument/2006/relationships/theme" Target="/ppt/slideMasters/theme/theme1.xml" Id="R335f1b570d8f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03c69bf7b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f5740e8c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27681474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e3208098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f4541a11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583cee58b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IDRETTSLAG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dagligleder@stegaberg.no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875 564 722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