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09d0a66de04a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829272b9c411e"/>
  </p:sldMasterIdLst>
  <p:sldIdLst>
    <p:sldId xmlns:r="http://schemas.openxmlformats.org/officeDocument/2006/relationships" id="256" r:id="R1515f75876d14dc4"/>
    <p:sldId xmlns:r="http://schemas.openxmlformats.org/officeDocument/2006/relationships" id="257" r:id="R3b145067e0d04e1b"/>
    <p:sldId xmlns:r="http://schemas.openxmlformats.org/officeDocument/2006/relationships" id="258" r:id="R95fd453609ce4946"/>
    <p:sldId xmlns:r="http://schemas.openxmlformats.org/officeDocument/2006/relationships" id="259" r:id="R85b91ac3e60b4c6a"/>
    <p:sldId xmlns:r="http://schemas.openxmlformats.org/officeDocument/2006/relationships" id="260" r:id="R808d7b7c950848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829272b9c411e" /><Relationship Type="http://schemas.openxmlformats.org/officeDocument/2006/relationships/slide" Target="/ppt/slides/slide1.xml" Id="R1515f75876d14dc4" /><Relationship Type="http://schemas.openxmlformats.org/officeDocument/2006/relationships/slide" Target="/ppt/slides/slide2.xml" Id="R3b145067e0d04e1b" /><Relationship Type="http://schemas.openxmlformats.org/officeDocument/2006/relationships/slide" Target="/ppt/slides/slide3.xml" Id="R95fd453609ce4946" /><Relationship Type="http://schemas.openxmlformats.org/officeDocument/2006/relationships/slide" Target="/ppt/slides/slide4.xml" Id="R85b91ac3e60b4c6a" /><Relationship Type="http://schemas.openxmlformats.org/officeDocument/2006/relationships/slide" Target="/ppt/slides/slide5.xml" Id="R808d7b7c950848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91d57a2b5d45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8dff82fa34df4" /><Relationship Type="http://schemas.openxmlformats.org/officeDocument/2006/relationships/theme" Target="/ppt/slideMasters/theme/theme1.xml" Id="Rda0ebba39b4c4c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8dff82fa34d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be2e32ed544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e5ec636ce45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f10a070ab6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860d7a02048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2cfc07014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NASJONALFORENINGEN FOR FOLKEHELSEN MOLDE-BOLSØY HELSELAG.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NASJONALFORENINGEN FOR FOLKEHELSEN MOLDE-BOLSØY HELSELAG.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Eikremsvingen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songun10@hotmail.com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875 713 272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NASJONALFORENINGEN FOR FOLKEHELSEN MOLDE-BOLSØY HELSELAG.</a:t>
            </a:r>
          </a:p>
        </p:txBody>
      </p:sp>
    </p:spTree>
  </p:cSld>
  <p:clrMapOvr>
    <a:masterClrMapping xmlns:a="http://schemas.openxmlformats.org/drawingml/2006/main"/>
  </p:clrMapOvr>
</p:sld>
</file>