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7fcd7e75bd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7f4a53841455b"/>
  </p:sldMasterIdLst>
  <p:sldIdLst>
    <p:sldId xmlns:r="http://schemas.openxmlformats.org/officeDocument/2006/relationships" id="256" r:id="R05a7dd909104432a"/>
    <p:sldId xmlns:r="http://schemas.openxmlformats.org/officeDocument/2006/relationships" id="257" r:id="R24630b6a58c64038"/>
    <p:sldId xmlns:r="http://schemas.openxmlformats.org/officeDocument/2006/relationships" id="258" r:id="Rab3c0e970f2f404b"/>
    <p:sldId xmlns:r="http://schemas.openxmlformats.org/officeDocument/2006/relationships" id="259" r:id="R62d62d05145b4788"/>
    <p:sldId xmlns:r="http://schemas.openxmlformats.org/officeDocument/2006/relationships" id="260" r:id="R93287917ffa64a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7f4a53841455b" /><Relationship Type="http://schemas.openxmlformats.org/officeDocument/2006/relationships/slide" Target="/ppt/slides/slide1.xml" Id="R05a7dd909104432a" /><Relationship Type="http://schemas.openxmlformats.org/officeDocument/2006/relationships/slide" Target="/ppt/slides/slide2.xml" Id="R24630b6a58c64038" /><Relationship Type="http://schemas.openxmlformats.org/officeDocument/2006/relationships/slide" Target="/ppt/slides/slide3.xml" Id="Rab3c0e970f2f404b" /><Relationship Type="http://schemas.openxmlformats.org/officeDocument/2006/relationships/slide" Target="/ppt/slides/slide4.xml" Id="R62d62d05145b4788" /><Relationship Type="http://schemas.openxmlformats.org/officeDocument/2006/relationships/slide" Target="/ppt/slides/slide5.xml" Id="R93287917ffa64a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8f156aac5b47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2e29ad5744e9e" /><Relationship Type="http://schemas.openxmlformats.org/officeDocument/2006/relationships/theme" Target="/ppt/slideMasters/theme/theme1.xml" Id="Rcc10c36c0b0748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82e29ad574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485b4d4d74f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0af5422a84a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9969f398f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b9047db7e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0406bf9f24c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ØST-NORGE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ØST-NORGE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875 920 812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ØST-NORGE</a:t>
            </a:r>
          </a:p>
        </p:txBody>
      </p:sp>
    </p:spTree>
  </p:cSld>
  <p:clrMapOvr>
    <a:masterClrMapping xmlns:a="http://schemas.openxmlformats.org/drawingml/2006/main"/>
  </p:clrMapOvr>
</p:sld>
</file>