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280861b1cf42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b17ad19964439a"/>
  </p:sldMasterIdLst>
  <p:sldIdLst>
    <p:sldId xmlns:r="http://schemas.openxmlformats.org/officeDocument/2006/relationships" id="256" r:id="R681c211ed7c4482a"/>
    <p:sldId xmlns:r="http://schemas.openxmlformats.org/officeDocument/2006/relationships" id="257" r:id="Rfbe3010c3cea47c5"/>
    <p:sldId xmlns:r="http://schemas.openxmlformats.org/officeDocument/2006/relationships" id="258" r:id="Rdedec3723dd8435a"/>
    <p:sldId xmlns:r="http://schemas.openxmlformats.org/officeDocument/2006/relationships" id="259" r:id="R4487a099dbc9409a"/>
    <p:sldId xmlns:r="http://schemas.openxmlformats.org/officeDocument/2006/relationships" id="260" r:id="R85b132a958604558"/>
    <p:sldId xmlns:r="http://schemas.openxmlformats.org/officeDocument/2006/relationships" id="261" r:id="R2265832e3e074c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b17ad19964439a" /><Relationship Type="http://schemas.openxmlformats.org/officeDocument/2006/relationships/slide" Target="/ppt/slides/slide1.xml" Id="R681c211ed7c4482a" /><Relationship Type="http://schemas.openxmlformats.org/officeDocument/2006/relationships/slide" Target="/ppt/slides/slide2.xml" Id="Rfbe3010c3cea47c5" /><Relationship Type="http://schemas.openxmlformats.org/officeDocument/2006/relationships/slide" Target="/ppt/slides/slide3.xml" Id="Rdedec3723dd8435a" /><Relationship Type="http://schemas.openxmlformats.org/officeDocument/2006/relationships/slide" Target="/ppt/slides/slide4.xml" Id="R4487a099dbc9409a" /><Relationship Type="http://schemas.openxmlformats.org/officeDocument/2006/relationships/slide" Target="/ppt/slides/slide5.xml" Id="R85b132a958604558" /><Relationship Type="http://schemas.openxmlformats.org/officeDocument/2006/relationships/slide" Target="/ppt/slides/slide6.xml" Id="R2265832e3e074c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4067b685e43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c1a0158294c3c" /><Relationship Type="http://schemas.openxmlformats.org/officeDocument/2006/relationships/theme" Target="/ppt/slideMasters/theme/theme1.xml" Id="R2cfbf52bb66445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4c1a0158294c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39ce812c44e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0689010b842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ed21fbaad4e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f96c7af7b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d6592e2e644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daaf10fe54a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JOHANSEN REVISJON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JOHANSEN REVISJON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JOHANSEN REVISJON ANS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JOHANSEN REVISJON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JOHANSEN REVISJON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JOHANSEN REVISJON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4 117 575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779 420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779 422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349 729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730 951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JOHANSEN REVISJON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Strømsbuveien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08 88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875 962 752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JOHANSEN REVISJON ANS</a:t>
            </a:r>
          </a:p>
        </p:txBody>
      </p:sp>
    </p:spTree>
  </p:cSld>
  <p:clrMapOvr>
    <a:masterClrMapping xmlns:a="http://schemas.openxmlformats.org/drawingml/2006/main"/>
  </p:clrMapOvr>
</p:sld>
</file>