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5fce36f82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346e7d26f43c2"/>
  </p:sldMasterIdLst>
  <p:sldIdLst>
    <p:sldId xmlns:r="http://schemas.openxmlformats.org/officeDocument/2006/relationships" id="256" r:id="Rb377bdfef48f4e20"/>
    <p:sldId xmlns:r="http://schemas.openxmlformats.org/officeDocument/2006/relationships" id="257" r:id="R6c3bf109428d462b"/>
    <p:sldId xmlns:r="http://schemas.openxmlformats.org/officeDocument/2006/relationships" id="258" r:id="R6cff65aa49f44da2"/>
    <p:sldId xmlns:r="http://schemas.openxmlformats.org/officeDocument/2006/relationships" id="259" r:id="Rc998f468eb7548e3"/>
    <p:sldId xmlns:r="http://schemas.openxmlformats.org/officeDocument/2006/relationships" id="260" r:id="R7f0283b6d9df4a1b"/>
    <p:sldId xmlns:r="http://schemas.openxmlformats.org/officeDocument/2006/relationships" id="261" r:id="R4dc1b91b3c2846b9"/>
    <p:sldId xmlns:r="http://schemas.openxmlformats.org/officeDocument/2006/relationships" id="262" r:id="R2a15838b0f54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346e7d26f43c2" /><Relationship Type="http://schemas.openxmlformats.org/officeDocument/2006/relationships/slide" Target="/ppt/slides/slide1.xml" Id="Rb377bdfef48f4e20" /><Relationship Type="http://schemas.openxmlformats.org/officeDocument/2006/relationships/slide" Target="/ppt/slides/slide2.xml" Id="R6c3bf109428d462b" /><Relationship Type="http://schemas.openxmlformats.org/officeDocument/2006/relationships/slide" Target="/ppt/slides/slide3.xml" Id="R6cff65aa49f44da2" /><Relationship Type="http://schemas.openxmlformats.org/officeDocument/2006/relationships/slide" Target="/ppt/slides/slide4.xml" Id="Rc998f468eb7548e3" /><Relationship Type="http://schemas.openxmlformats.org/officeDocument/2006/relationships/slide" Target="/ppt/slides/slide5.xml" Id="R7f0283b6d9df4a1b" /><Relationship Type="http://schemas.openxmlformats.org/officeDocument/2006/relationships/slide" Target="/ppt/slides/slide6.xml" Id="R4dc1b91b3c2846b9" /><Relationship Type="http://schemas.openxmlformats.org/officeDocument/2006/relationships/slide" Target="/ppt/slides/slide7.xml" Id="R2a15838b0f54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15876efec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9d80b29a47df" /><Relationship Type="http://schemas.openxmlformats.org/officeDocument/2006/relationships/theme" Target="/ppt/slideMasters/theme/theme1.xml" Id="Re5ec46809ddb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39d80b29a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91edd1bd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5974deab1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dcbfe541e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6bba4bd3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a7d57f69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a65544eb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da52d03dd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JAN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WENNBERG TROND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