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857e6952c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8c8ddc21544e6"/>
  </p:sldMasterIdLst>
  <p:sldIdLst>
    <p:sldId xmlns:r="http://schemas.openxmlformats.org/officeDocument/2006/relationships" id="256" r:id="Rcc1ea5a1ba6d4f68"/>
    <p:sldId xmlns:r="http://schemas.openxmlformats.org/officeDocument/2006/relationships" id="257" r:id="R0b42f605dc784000"/>
    <p:sldId xmlns:r="http://schemas.openxmlformats.org/officeDocument/2006/relationships" id="258" r:id="R6dd282d1767a435b"/>
    <p:sldId xmlns:r="http://schemas.openxmlformats.org/officeDocument/2006/relationships" id="259" r:id="R7efa0e86ce4f4733"/>
    <p:sldId xmlns:r="http://schemas.openxmlformats.org/officeDocument/2006/relationships" id="260" r:id="R066097ed0424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8c8ddc21544e6" /><Relationship Type="http://schemas.openxmlformats.org/officeDocument/2006/relationships/slide" Target="/ppt/slides/slide1.xml" Id="Rcc1ea5a1ba6d4f68" /><Relationship Type="http://schemas.openxmlformats.org/officeDocument/2006/relationships/slide" Target="/ppt/slides/slide2.xml" Id="R0b42f605dc784000" /><Relationship Type="http://schemas.openxmlformats.org/officeDocument/2006/relationships/slide" Target="/ppt/slides/slide3.xml" Id="R6dd282d1767a435b" /><Relationship Type="http://schemas.openxmlformats.org/officeDocument/2006/relationships/slide" Target="/ppt/slides/slide4.xml" Id="R7efa0e86ce4f4733" /><Relationship Type="http://schemas.openxmlformats.org/officeDocument/2006/relationships/slide" Target="/ppt/slides/slide5.xml" Id="R066097ed0424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fed5c0b86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f2428ac249ae" /><Relationship Type="http://schemas.openxmlformats.org/officeDocument/2006/relationships/theme" Target="/ppt/slideMasters/theme/theme1.xml" Id="Rb7ebb846294b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1f2428ac2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c4582888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f3ee1dca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0a68d8e6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05b130b4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c46b3068e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KIRKELIGE FELLESRÅD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Svaddevegen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876 991 632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