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708c04d3994d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142cde6b2c4444"/>
  </p:sldMasterIdLst>
  <p:sldIdLst>
    <p:sldId xmlns:r="http://schemas.openxmlformats.org/officeDocument/2006/relationships" id="256" r:id="R57740ceebb374630"/>
    <p:sldId xmlns:r="http://schemas.openxmlformats.org/officeDocument/2006/relationships" id="257" r:id="R858f771ba88b445a"/>
    <p:sldId xmlns:r="http://schemas.openxmlformats.org/officeDocument/2006/relationships" id="258" r:id="R43b6c8a890924133"/>
    <p:sldId xmlns:r="http://schemas.openxmlformats.org/officeDocument/2006/relationships" id="259" r:id="R316289df996149e8"/>
    <p:sldId xmlns:r="http://schemas.openxmlformats.org/officeDocument/2006/relationships" id="260" r:id="R8f471b12c7e94b31"/>
    <p:sldId xmlns:r="http://schemas.openxmlformats.org/officeDocument/2006/relationships" id="261" r:id="R2660fe167ed845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142cde6b2c4444" /><Relationship Type="http://schemas.openxmlformats.org/officeDocument/2006/relationships/slide" Target="/ppt/slides/slide1.xml" Id="R57740ceebb374630" /><Relationship Type="http://schemas.openxmlformats.org/officeDocument/2006/relationships/slide" Target="/ppt/slides/slide2.xml" Id="R858f771ba88b445a" /><Relationship Type="http://schemas.openxmlformats.org/officeDocument/2006/relationships/slide" Target="/ppt/slides/slide3.xml" Id="R43b6c8a890924133" /><Relationship Type="http://schemas.openxmlformats.org/officeDocument/2006/relationships/slide" Target="/ppt/slides/slide4.xml" Id="R316289df996149e8" /><Relationship Type="http://schemas.openxmlformats.org/officeDocument/2006/relationships/slide" Target="/ppt/slides/slide5.xml" Id="R8f471b12c7e94b31" /><Relationship Type="http://schemas.openxmlformats.org/officeDocument/2006/relationships/slide" Target="/ppt/slides/slide6.xml" Id="R2660fe167ed845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d33dd37d5c4b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db80c3bdb4a34" /><Relationship Type="http://schemas.openxmlformats.org/officeDocument/2006/relationships/theme" Target="/ppt/slideMasters/theme/theme1.xml" Id="R0827e2c3fa8443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4db80c3bdb4a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b6c9ac9764d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0237dd1f443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776e1632941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ad85f04204b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8ce44063048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9d0486a0e48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FELLESLEGATET AV FRIE LEGATER TIL FORDEL FOR DIAKONISSEHUSET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FELLESLEGATET AV FRIE LEGATER TIL FORDEL FOR DIAKONISSEHUSET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FELLESLEGATET AV FRIE LEGATER TIL FORDEL FOR DIAKONISSEHUSET STI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FELLESLEGATET AV FRIE LEGATER TIL FORDEL FOR DIAKONISSEHUSET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FELLESLEGATET AV FRIE LEGATER TIL FORDEL FOR DIAKONISSEHUSET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FELLESLEGATET AV FRIE LEGATER TIL FORDEL FOR DIAKONISSEHUSET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2 305 799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1 938 041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1 938 041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57 887 023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57 977 052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FELLESLEGATET AV FRIE LEGATER TIL FORDEL FOR DIAKONISSEHUSET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Stiftelsen Diakonissehuset, Lovisenberg, Lovisenberggata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35 82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877 128 172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FELLESLEGATET AV FRIE LEGATER TIL FORDEL FOR DIAKONISSEHUSET STI</a:t>
            </a:r>
          </a:p>
        </p:txBody>
      </p:sp>
    </p:spTree>
  </p:cSld>
  <p:clrMapOvr>
    <a:masterClrMapping xmlns:a="http://schemas.openxmlformats.org/drawingml/2006/main"/>
  </p:clrMapOvr>
</p:sld>
</file>