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265b87551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1f8d5624843bd"/>
  </p:sldMasterIdLst>
  <p:sldIdLst>
    <p:sldId xmlns:r="http://schemas.openxmlformats.org/officeDocument/2006/relationships" id="256" r:id="R7306b8c7b74f41fa"/>
    <p:sldId xmlns:r="http://schemas.openxmlformats.org/officeDocument/2006/relationships" id="257" r:id="Rf4d41b429f414b32"/>
    <p:sldId xmlns:r="http://schemas.openxmlformats.org/officeDocument/2006/relationships" id="258" r:id="R76f58059336f40dd"/>
    <p:sldId xmlns:r="http://schemas.openxmlformats.org/officeDocument/2006/relationships" id="259" r:id="R1d483bb9d489483c"/>
    <p:sldId xmlns:r="http://schemas.openxmlformats.org/officeDocument/2006/relationships" id="260" r:id="R29ae988a792e4658"/>
    <p:sldId xmlns:r="http://schemas.openxmlformats.org/officeDocument/2006/relationships" id="261" r:id="R8df38276da6d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1f8d5624843bd" /><Relationship Type="http://schemas.openxmlformats.org/officeDocument/2006/relationships/slide" Target="/ppt/slides/slide1.xml" Id="R7306b8c7b74f41fa" /><Relationship Type="http://schemas.openxmlformats.org/officeDocument/2006/relationships/slide" Target="/ppt/slides/slide2.xml" Id="Rf4d41b429f414b32" /><Relationship Type="http://schemas.openxmlformats.org/officeDocument/2006/relationships/slide" Target="/ppt/slides/slide3.xml" Id="R76f58059336f40dd" /><Relationship Type="http://schemas.openxmlformats.org/officeDocument/2006/relationships/slide" Target="/ppt/slides/slide4.xml" Id="R1d483bb9d489483c" /><Relationship Type="http://schemas.openxmlformats.org/officeDocument/2006/relationships/slide" Target="/ppt/slides/slide5.xml" Id="R29ae988a792e4658" /><Relationship Type="http://schemas.openxmlformats.org/officeDocument/2006/relationships/slide" Target="/ppt/slides/slide6.xml" Id="R8df38276da6d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63c30b4af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be274947b4a57" /><Relationship Type="http://schemas.openxmlformats.org/officeDocument/2006/relationships/theme" Target="/ppt/slideMasters/theme/theme1.xml" Id="Raeaa83fb2409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be274947b4a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c29df56c0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6de862c45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7bb4d61d5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a766e2bb340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f0f418a5c43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f6452cf3f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EGILL DANIELSEN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EGILL DANIELSEN STIFTELSE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36 121 796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10 815 860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7 073 805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87 742 682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194 508 410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Nygaten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posteds@danielsen-skoler.no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www.danielsen-skoler.no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877 154 602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