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d1a2ddd4764f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00684046ac454e"/>
  </p:sldMasterIdLst>
  <p:sldIdLst>
    <p:sldId xmlns:r="http://schemas.openxmlformats.org/officeDocument/2006/relationships" id="256" r:id="R5bcc39fe6aca43c9"/>
    <p:sldId xmlns:r="http://schemas.openxmlformats.org/officeDocument/2006/relationships" id="257" r:id="R3699306d2e274091"/>
    <p:sldId xmlns:r="http://schemas.openxmlformats.org/officeDocument/2006/relationships" id="258" r:id="R72d86af555d74d9e"/>
    <p:sldId xmlns:r="http://schemas.openxmlformats.org/officeDocument/2006/relationships" id="259" r:id="R3443805bd4da4c02"/>
    <p:sldId xmlns:r="http://schemas.openxmlformats.org/officeDocument/2006/relationships" id="260" r:id="R7486de77f4914fe6"/>
    <p:sldId xmlns:r="http://schemas.openxmlformats.org/officeDocument/2006/relationships" id="261" r:id="R700fb18d43ba4b0f"/>
    <p:sldId xmlns:r="http://schemas.openxmlformats.org/officeDocument/2006/relationships" id="262" r:id="R28c6eb39700348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00684046ac454e" /><Relationship Type="http://schemas.openxmlformats.org/officeDocument/2006/relationships/slide" Target="/ppt/slides/slide1.xml" Id="R5bcc39fe6aca43c9" /><Relationship Type="http://schemas.openxmlformats.org/officeDocument/2006/relationships/slide" Target="/ppt/slides/slide2.xml" Id="R3699306d2e274091" /><Relationship Type="http://schemas.openxmlformats.org/officeDocument/2006/relationships/slide" Target="/ppt/slides/slide3.xml" Id="R72d86af555d74d9e" /><Relationship Type="http://schemas.openxmlformats.org/officeDocument/2006/relationships/slide" Target="/ppt/slides/slide4.xml" Id="R3443805bd4da4c02" /><Relationship Type="http://schemas.openxmlformats.org/officeDocument/2006/relationships/slide" Target="/ppt/slides/slide5.xml" Id="R7486de77f4914fe6" /><Relationship Type="http://schemas.openxmlformats.org/officeDocument/2006/relationships/slide" Target="/ppt/slides/slide6.xml" Id="R700fb18d43ba4b0f" /><Relationship Type="http://schemas.openxmlformats.org/officeDocument/2006/relationships/slide" Target="/ppt/slides/slide7.xml" Id="R28c6eb39700348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c2d306be8047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2a6f77481445d" /><Relationship Type="http://schemas.openxmlformats.org/officeDocument/2006/relationships/theme" Target="/ppt/slideMasters/theme/theme1.xml" Id="R124df4628f9742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22a6f7748144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f46378b2647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f83702ad64e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c22ae32fc4a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e96ed40384e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f04db6fd24c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68e5a68b54d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f7cec90894d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843 714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843 718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Torvald Brynes veg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877 164 292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HAKI AS</a:t>
            </a:r>
          </a:p>
        </p:txBody>
      </p:sp>
    </p:spTree>
  </p:cSld>
  <p:clrMapOvr>
    <a:masterClrMapping xmlns:a="http://schemas.openxmlformats.org/drawingml/2006/main"/>
  </p:clrMapOvr>
</p:sld>
</file>