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8f4050d32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d51f2d1044e58"/>
  </p:sldMasterIdLst>
  <p:sldIdLst>
    <p:sldId xmlns:r="http://schemas.openxmlformats.org/officeDocument/2006/relationships" id="256" r:id="R4689522c4e7942d2"/>
    <p:sldId xmlns:r="http://schemas.openxmlformats.org/officeDocument/2006/relationships" id="257" r:id="R83df6433fb2f4f18"/>
    <p:sldId xmlns:r="http://schemas.openxmlformats.org/officeDocument/2006/relationships" id="258" r:id="R31762fdf13ef45b2"/>
    <p:sldId xmlns:r="http://schemas.openxmlformats.org/officeDocument/2006/relationships" id="259" r:id="Ra0209bafd39e4212"/>
    <p:sldId xmlns:r="http://schemas.openxmlformats.org/officeDocument/2006/relationships" id="260" r:id="R1a0ada523c78498d"/>
    <p:sldId xmlns:r="http://schemas.openxmlformats.org/officeDocument/2006/relationships" id="261" r:id="Rab96460df7ae43b3"/>
    <p:sldId xmlns:r="http://schemas.openxmlformats.org/officeDocument/2006/relationships" id="262" r:id="Rdf200bcb0025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d51f2d1044e58" /><Relationship Type="http://schemas.openxmlformats.org/officeDocument/2006/relationships/slide" Target="/ppt/slides/slide1.xml" Id="R4689522c4e7942d2" /><Relationship Type="http://schemas.openxmlformats.org/officeDocument/2006/relationships/slide" Target="/ppt/slides/slide2.xml" Id="R83df6433fb2f4f18" /><Relationship Type="http://schemas.openxmlformats.org/officeDocument/2006/relationships/slide" Target="/ppt/slides/slide3.xml" Id="R31762fdf13ef45b2" /><Relationship Type="http://schemas.openxmlformats.org/officeDocument/2006/relationships/slide" Target="/ppt/slides/slide4.xml" Id="Ra0209bafd39e4212" /><Relationship Type="http://schemas.openxmlformats.org/officeDocument/2006/relationships/slide" Target="/ppt/slides/slide5.xml" Id="R1a0ada523c78498d" /><Relationship Type="http://schemas.openxmlformats.org/officeDocument/2006/relationships/slide" Target="/ppt/slides/slide6.xml" Id="Rab96460df7ae43b3" /><Relationship Type="http://schemas.openxmlformats.org/officeDocument/2006/relationships/slide" Target="/ppt/slides/slide7.xml" Id="Rdf200bcb0025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0026d2a1b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0e6cde3c419c" /><Relationship Type="http://schemas.openxmlformats.org/officeDocument/2006/relationships/theme" Target="/ppt/slideMasters/theme/theme1.xml" Id="Rb503a774fa91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60e6cde3c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301d6983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ed0976a0b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f2de1fb5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26771906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45e4c3e7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8bbfec9b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cc601821a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MISTFJORD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MISTFJORD AS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7 527 556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68 090 237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STRANGER MJØNES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NYHAVN MJØNES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MJØNES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JAMETTE MJØNES NIELSEN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BLICHFELDT MJØNES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BIRTE MJØNES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877 328 422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MISTFJORD AS</a:t>
            </a:r>
          </a:p>
        </p:txBody>
      </p:sp>
    </p:spTree>
  </p:cSld>
  <p:clrMapOvr>
    <a:masterClrMapping xmlns:a="http://schemas.openxmlformats.org/drawingml/2006/main"/>
  </p:clrMapOvr>
</p:sld>
</file>