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8038d31d534c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54416450e24d18"/>
  </p:sldMasterIdLst>
  <p:sldIdLst>
    <p:sldId xmlns:r="http://schemas.openxmlformats.org/officeDocument/2006/relationships" id="256" r:id="Rf3587dfc27c24b96"/>
    <p:sldId xmlns:r="http://schemas.openxmlformats.org/officeDocument/2006/relationships" id="257" r:id="Ree81dd2e9bfc4a03"/>
    <p:sldId xmlns:r="http://schemas.openxmlformats.org/officeDocument/2006/relationships" id="258" r:id="Rc299698c262d4162"/>
    <p:sldId xmlns:r="http://schemas.openxmlformats.org/officeDocument/2006/relationships" id="259" r:id="R51836baea3a048dd"/>
    <p:sldId xmlns:r="http://schemas.openxmlformats.org/officeDocument/2006/relationships" id="260" r:id="R73cbeb53cc714a4d"/>
    <p:sldId xmlns:r="http://schemas.openxmlformats.org/officeDocument/2006/relationships" id="261" r:id="R5fe68c107f314f61"/>
    <p:sldId xmlns:r="http://schemas.openxmlformats.org/officeDocument/2006/relationships" id="262" r:id="R0a04783b908344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54416450e24d18" /><Relationship Type="http://schemas.openxmlformats.org/officeDocument/2006/relationships/slide" Target="/ppt/slides/slide1.xml" Id="Rf3587dfc27c24b96" /><Relationship Type="http://schemas.openxmlformats.org/officeDocument/2006/relationships/slide" Target="/ppt/slides/slide2.xml" Id="Ree81dd2e9bfc4a03" /><Relationship Type="http://schemas.openxmlformats.org/officeDocument/2006/relationships/slide" Target="/ppt/slides/slide3.xml" Id="Rc299698c262d4162" /><Relationship Type="http://schemas.openxmlformats.org/officeDocument/2006/relationships/slide" Target="/ppt/slides/slide4.xml" Id="R51836baea3a048dd" /><Relationship Type="http://schemas.openxmlformats.org/officeDocument/2006/relationships/slide" Target="/ppt/slides/slide5.xml" Id="R73cbeb53cc714a4d" /><Relationship Type="http://schemas.openxmlformats.org/officeDocument/2006/relationships/slide" Target="/ppt/slides/slide6.xml" Id="R5fe68c107f314f61" /><Relationship Type="http://schemas.openxmlformats.org/officeDocument/2006/relationships/slide" Target="/ppt/slides/slide7.xml" Id="R0a04783b908344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f893833ab546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e68904b8c4ac4" /><Relationship Type="http://schemas.openxmlformats.org/officeDocument/2006/relationships/theme" Target="/ppt/slideMasters/theme/theme1.xml" Id="R0aeb7df9f9e240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0e68904b8c4a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df011f4b647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8b1cf8cad42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815cb46da41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9193e23954f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6e267b40047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543fb124944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cb4f84f914a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FREDDY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FREDDY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FREDDY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FREDDY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FREDDY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FREDDY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−1 695 866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19 462 136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203 101 573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203 373 755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FREDDY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FREDDY HENRIKSEN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ERIK HENRIKSEN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 BREDAL HENRIKSEN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FREDDY HENRIKSEN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FREDDY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Hasleskogveien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46 58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freddy.invest@c2i.net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878 657 322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FREDDY INVEST AS</a:t>
            </a:r>
          </a:p>
        </p:txBody>
      </p:sp>
    </p:spTree>
  </p:cSld>
  <p:clrMapOvr>
    <a:masterClrMapping xmlns:a="http://schemas.openxmlformats.org/drawingml/2006/main"/>
  </p:clrMapOvr>
</p:sld>
</file>