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942148b15c4b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e620148b64518"/>
  </p:sldMasterIdLst>
  <p:sldIdLst>
    <p:sldId xmlns:r="http://schemas.openxmlformats.org/officeDocument/2006/relationships" id="256" r:id="Rb76e75af85694a75"/>
    <p:sldId xmlns:r="http://schemas.openxmlformats.org/officeDocument/2006/relationships" id="257" r:id="Rb1f5d231f1df468f"/>
    <p:sldId xmlns:r="http://schemas.openxmlformats.org/officeDocument/2006/relationships" id="258" r:id="Rd5142715e4e14d0d"/>
    <p:sldId xmlns:r="http://schemas.openxmlformats.org/officeDocument/2006/relationships" id="259" r:id="R7dc1b96afdd54a14"/>
    <p:sldId xmlns:r="http://schemas.openxmlformats.org/officeDocument/2006/relationships" id="260" r:id="Rcdb21ef6ca26474c"/>
    <p:sldId xmlns:r="http://schemas.openxmlformats.org/officeDocument/2006/relationships" id="261" r:id="Ra124bcfeb1224ae2"/>
    <p:sldId xmlns:r="http://schemas.openxmlformats.org/officeDocument/2006/relationships" id="262" r:id="R09757d1d3086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e620148b64518" /><Relationship Type="http://schemas.openxmlformats.org/officeDocument/2006/relationships/slide" Target="/ppt/slides/slide1.xml" Id="Rb76e75af85694a75" /><Relationship Type="http://schemas.openxmlformats.org/officeDocument/2006/relationships/slide" Target="/ppt/slides/slide2.xml" Id="Rb1f5d231f1df468f" /><Relationship Type="http://schemas.openxmlformats.org/officeDocument/2006/relationships/slide" Target="/ppt/slides/slide3.xml" Id="Rd5142715e4e14d0d" /><Relationship Type="http://schemas.openxmlformats.org/officeDocument/2006/relationships/slide" Target="/ppt/slides/slide4.xml" Id="R7dc1b96afdd54a14" /><Relationship Type="http://schemas.openxmlformats.org/officeDocument/2006/relationships/slide" Target="/ppt/slides/slide5.xml" Id="Rcdb21ef6ca26474c" /><Relationship Type="http://schemas.openxmlformats.org/officeDocument/2006/relationships/slide" Target="/ppt/slides/slide6.xml" Id="Ra124bcfeb1224ae2" /><Relationship Type="http://schemas.openxmlformats.org/officeDocument/2006/relationships/slide" Target="/ppt/slides/slide7.xml" Id="R09757d1d3086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735202fa5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51f0cbbfb4a0f" /><Relationship Type="http://schemas.openxmlformats.org/officeDocument/2006/relationships/theme" Target="/ppt/slideMasters/theme/theme1.xml" Id="R895f8013f4be48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51f0cbbfb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d7c01a363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0d0c1809a43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04cd7bc6c46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ea59e52204f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9beff7fc149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e6a5f51364a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e03b908864a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STUGUDAL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STUGUDAL EIENDOM AS ble etablert [år] og holder til i Tydal.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10 227 566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21 914 803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KVISLABAKKEN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HÅVARD MORSET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Stugudal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7590 Tydal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878 713 672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STUGUDAL EIENDOM AS</a:t>
            </a:r>
          </a:p>
        </p:txBody>
      </p:sp>
    </p:spTree>
  </p:cSld>
  <p:clrMapOvr>
    <a:masterClrMapping xmlns:a="http://schemas.openxmlformats.org/drawingml/2006/main"/>
  </p:clrMapOvr>
</p:sld>
</file>