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af3ffe8e7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ff80ce2fa4dbe"/>
  </p:sldMasterIdLst>
  <p:sldIdLst>
    <p:sldId xmlns:r="http://schemas.openxmlformats.org/officeDocument/2006/relationships" id="256" r:id="R78c00447cb0d4206"/>
    <p:sldId xmlns:r="http://schemas.openxmlformats.org/officeDocument/2006/relationships" id="257" r:id="Rbc3ee16105a24585"/>
    <p:sldId xmlns:r="http://schemas.openxmlformats.org/officeDocument/2006/relationships" id="258" r:id="R9d578a6afe684837"/>
    <p:sldId xmlns:r="http://schemas.openxmlformats.org/officeDocument/2006/relationships" id="259" r:id="Rfffe347a29514ba0"/>
    <p:sldId xmlns:r="http://schemas.openxmlformats.org/officeDocument/2006/relationships" id="260" r:id="Rb42e6d1c8aa348d8"/>
    <p:sldId xmlns:r="http://schemas.openxmlformats.org/officeDocument/2006/relationships" id="261" r:id="R2af7c0f226b24d3a"/>
    <p:sldId xmlns:r="http://schemas.openxmlformats.org/officeDocument/2006/relationships" id="262" r:id="Rf87d8d849e12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ff80ce2fa4dbe" /><Relationship Type="http://schemas.openxmlformats.org/officeDocument/2006/relationships/slide" Target="/ppt/slides/slide1.xml" Id="R78c00447cb0d4206" /><Relationship Type="http://schemas.openxmlformats.org/officeDocument/2006/relationships/slide" Target="/ppt/slides/slide2.xml" Id="Rbc3ee16105a24585" /><Relationship Type="http://schemas.openxmlformats.org/officeDocument/2006/relationships/slide" Target="/ppt/slides/slide3.xml" Id="R9d578a6afe684837" /><Relationship Type="http://schemas.openxmlformats.org/officeDocument/2006/relationships/slide" Target="/ppt/slides/slide4.xml" Id="Rfffe347a29514ba0" /><Relationship Type="http://schemas.openxmlformats.org/officeDocument/2006/relationships/slide" Target="/ppt/slides/slide5.xml" Id="Rb42e6d1c8aa348d8" /><Relationship Type="http://schemas.openxmlformats.org/officeDocument/2006/relationships/slide" Target="/ppt/slides/slide6.xml" Id="R2af7c0f226b24d3a" /><Relationship Type="http://schemas.openxmlformats.org/officeDocument/2006/relationships/slide" Target="/ppt/slides/slide7.xml" Id="Rf87d8d849e12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02220732b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dfa982454d6b" /><Relationship Type="http://schemas.openxmlformats.org/officeDocument/2006/relationships/theme" Target="/ppt/slideMasters/theme/theme1.xml" Id="R609628d4abe2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19dfa98245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c0d17206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649d15584f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db16ad6f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1cd984864d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29b7dd65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14a00a3f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70fc3d31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