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4b4aefd68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0751e4a254c48"/>
  </p:sldMasterIdLst>
  <p:sldIdLst>
    <p:sldId xmlns:r="http://schemas.openxmlformats.org/officeDocument/2006/relationships" id="256" r:id="R861dff090c844bc8"/>
    <p:sldId xmlns:r="http://schemas.openxmlformats.org/officeDocument/2006/relationships" id="257" r:id="R605be61794764929"/>
    <p:sldId xmlns:r="http://schemas.openxmlformats.org/officeDocument/2006/relationships" id="258" r:id="R319f216073124d6c"/>
    <p:sldId xmlns:r="http://schemas.openxmlformats.org/officeDocument/2006/relationships" id="259" r:id="Re1f7cf174deb4cd9"/>
    <p:sldId xmlns:r="http://schemas.openxmlformats.org/officeDocument/2006/relationships" id="260" r:id="R5fd8a4360c3d43d5"/>
    <p:sldId xmlns:r="http://schemas.openxmlformats.org/officeDocument/2006/relationships" id="261" r:id="Re40a1bf30bf74c07"/>
    <p:sldId xmlns:r="http://schemas.openxmlformats.org/officeDocument/2006/relationships" id="262" r:id="R7df2108eb5ea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0751e4a254c48" /><Relationship Type="http://schemas.openxmlformats.org/officeDocument/2006/relationships/slide" Target="/ppt/slides/slide1.xml" Id="R861dff090c844bc8" /><Relationship Type="http://schemas.openxmlformats.org/officeDocument/2006/relationships/slide" Target="/ppt/slides/slide2.xml" Id="R605be61794764929" /><Relationship Type="http://schemas.openxmlformats.org/officeDocument/2006/relationships/slide" Target="/ppt/slides/slide3.xml" Id="R319f216073124d6c" /><Relationship Type="http://schemas.openxmlformats.org/officeDocument/2006/relationships/slide" Target="/ppt/slides/slide4.xml" Id="Re1f7cf174deb4cd9" /><Relationship Type="http://schemas.openxmlformats.org/officeDocument/2006/relationships/slide" Target="/ppt/slides/slide5.xml" Id="R5fd8a4360c3d43d5" /><Relationship Type="http://schemas.openxmlformats.org/officeDocument/2006/relationships/slide" Target="/ppt/slides/slide6.xml" Id="Re40a1bf30bf74c07" /><Relationship Type="http://schemas.openxmlformats.org/officeDocument/2006/relationships/slide" Target="/ppt/slides/slide7.xml" Id="R7df2108eb5ea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9458715de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6dda1a9d45d9" /><Relationship Type="http://schemas.openxmlformats.org/officeDocument/2006/relationships/theme" Target="/ppt/slideMasters/theme/theme1.xml" Id="Rea3d8e95e135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a6dda1a9d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bfb22a42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44fc247a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4cd3ba50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1000bb9c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88fca560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63399647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bf78c66b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