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73af723c2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ab0953b0e44ad"/>
  </p:sldMasterIdLst>
  <p:sldIdLst>
    <p:sldId xmlns:r="http://schemas.openxmlformats.org/officeDocument/2006/relationships" id="256" r:id="R5200e0ca89f446bb"/>
    <p:sldId xmlns:r="http://schemas.openxmlformats.org/officeDocument/2006/relationships" id="257" r:id="Rb01f3a04e1114e1a"/>
    <p:sldId xmlns:r="http://schemas.openxmlformats.org/officeDocument/2006/relationships" id="258" r:id="Rc65e7f0cec074a80"/>
    <p:sldId xmlns:r="http://schemas.openxmlformats.org/officeDocument/2006/relationships" id="259" r:id="R6ea1bc74382b4c61"/>
    <p:sldId xmlns:r="http://schemas.openxmlformats.org/officeDocument/2006/relationships" id="260" r:id="Rd28d51a1b60f4225"/>
    <p:sldId xmlns:r="http://schemas.openxmlformats.org/officeDocument/2006/relationships" id="261" r:id="Rebf13932ffbc4281"/>
    <p:sldId xmlns:r="http://schemas.openxmlformats.org/officeDocument/2006/relationships" id="262" r:id="R6057d1af0a19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ab0953b0e44ad" /><Relationship Type="http://schemas.openxmlformats.org/officeDocument/2006/relationships/slide" Target="/ppt/slides/slide1.xml" Id="R5200e0ca89f446bb" /><Relationship Type="http://schemas.openxmlformats.org/officeDocument/2006/relationships/slide" Target="/ppt/slides/slide2.xml" Id="Rb01f3a04e1114e1a" /><Relationship Type="http://schemas.openxmlformats.org/officeDocument/2006/relationships/slide" Target="/ppt/slides/slide3.xml" Id="Rc65e7f0cec074a80" /><Relationship Type="http://schemas.openxmlformats.org/officeDocument/2006/relationships/slide" Target="/ppt/slides/slide4.xml" Id="R6ea1bc74382b4c61" /><Relationship Type="http://schemas.openxmlformats.org/officeDocument/2006/relationships/slide" Target="/ppt/slides/slide5.xml" Id="Rd28d51a1b60f4225" /><Relationship Type="http://schemas.openxmlformats.org/officeDocument/2006/relationships/slide" Target="/ppt/slides/slide6.xml" Id="Rebf13932ffbc4281" /><Relationship Type="http://schemas.openxmlformats.org/officeDocument/2006/relationships/slide" Target="/ppt/slides/slide7.xml" Id="R6057d1af0a19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4ed3c3eb6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19b6d75314f98" /><Relationship Type="http://schemas.openxmlformats.org/officeDocument/2006/relationships/theme" Target="/ppt/slideMasters/theme/theme1.xml" Id="Rcaf138a00610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19b6d7531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cc8c11bf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2ccda2fc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5b76c714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d862bc64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06feaf33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8a4cde4a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33fe3037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