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312076aa7141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68297ea4e94ce0"/>
  </p:sldMasterIdLst>
  <p:sldIdLst>
    <p:sldId xmlns:r="http://schemas.openxmlformats.org/officeDocument/2006/relationships" id="256" r:id="R0caba464a9144bfd"/>
    <p:sldId xmlns:r="http://schemas.openxmlformats.org/officeDocument/2006/relationships" id="257" r:id="R0f55c20957ea4b50"/>
    <p:sldId xmlns:r="http://schemas.openxmlformats.org/officeDocument/2006/relationships" id="258" r:id="R19b0bfcfa1ab4076"/>
    <p:sldId xmlns:r="http://schemas.openxmlformats.org/officeDocument/2006/relationships" id="259" r:id="R8e26176a5508401d"/>
    <p:sldId xmlns:r="http://schemas.openxmlformats.org/officeDocument/2006/relationships" id="260" r:id="R9fb5925bb44c4250"/>
    <p:sldId xmlns:r="http://schemas.openxmlformats.org/officeDocument/2006/relationships" id="261" r:id="R010d37110a3e4fed"/>
    <p:sldId xmlns:r="http://schemas.openxmlformats.org/officeDocument/2006/relationships" id="262" r:id="R05179fbc865144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8297ea4e94ce0" /><Relationship Type="http://schemas.openxmlformats.org/officeDocument/2006/relationships/slide" Target="/ppt/slides/slide1.xml" Id="R0caba464a9144bfd" /><Relationship Type="http://schemas.openxmlformats.org/officeDocument/2006/relationships/slide" Target="/ppt/slides/slide2.xml" Id="R0f55c20957ea4b50" /><Relationship Type="http://schemas.openxmlformats.org/officeDocument/2006/relationships/slide" Target="/ppt/slides/slide3.xml" Id="R19b0bfcfa1ab4076" /><Relationship Type="http://schemas.openxmlformats.org/officeDocument/2006/relationships/slide" Target="/ppt/slides/slide4.xml" Id="R8e26176a5508401d" /><Relationship Type="http://schemas.openxmlformats.org/officeDocument/2006/relationships/slide" Target="/ppt/slides/slide5.xml" Id="R9fb5925bb44c4250" /><Relationship Type="http://schemas.openxmlformats.org/officeDocument/2006/relationships/slide" Target="/ppt/slides/slide6.xml" Id="R010d37110a3e4fed" /><Relationship Type="http://schemas.openxmlformats.org/officeDocument/2006/relationships/slide" Target="/ppt/slides/slide7.xml" Id="R05179fbc865144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590a36096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90e170897445d" /><Relationship Type="http://schemas.openxmlformats.org/officeDocument/2006/relationships/theme" Target="/ppt/slideMasters/theme/theme1.xml" Id="Rf64ec0c478c949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90e17089744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0b06d83a745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1fa1fb33b45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ecd22bb554f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daa34387c42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6f37156374c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e914f759b43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65becc78f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BRAATHEN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BRAATHEN &amp; PARTNERS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12 588 714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1 041 271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805 474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2 586 695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5 574 772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BALCHEN BRAATHEN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ZHAOLIN LU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Rastastubben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17 11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post@braathenpartners.no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www.braathenpartners.no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879 738 342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BRAATHEN &amp; PARTNERS AS</a:t>
            </a:r>
          </a:p>
        </p:txBody>
      </p:sp>
    </p:spTree>
  </p:cSld>
  <p:clrMapOvr>
    <a:masterClrMapping xmlns:a="http://schemas.openxmlformats.org/drawingml/2006/main"/>
  </p:clrMapOvr>
</p:sld>
</file>