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631d96199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57100a42b41d0"/>
  </p:sldMasterIdLst>
  <p:sldIdLst>
    <p:sldId xmlns:r="http://schemas.openxmlformats.org/officeDocument/2006/relationships" id="256" r:id="R68719f0105d64be6"/>
    <p:sldId xmlns:r="http://schemas.openxmlformats.org/officeDocument/2006/relationships" id="257" r:id="R300d4537474c4157"/>
    <p:sldId xmlns:r="http://schemas.openxmlformats.org/officeDocument/2006/relationships" id="258" r:id="Rcfdd6fa8813349ac"/>
    <p:sldId xmlns:r="http://schemas.openxmlformats.org/officeDocument/2006/relationships" id="259" r:id="R935b0057ca3c4061"/>
    <p:sldId xmlns:r="http://schemas.openxmlformats.org/officeDocument/2006/relationships" id="260" r:id="Rf025b34f7f554f8b"/>
    <p:sldId xmlns:r="http://schemas.openxmlformats.org/officeDocument/2006/relationships" id="261" r:id="Rea01b26204624069"/>
    <p:sldId xmlns:r="http://schemas.openxmlformats.org/officeDocument/2006/relationships" id="262" r:id="R5c80a31be554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57100a42b41d0" /><Relationship Type="http://schemas.openxmlformats.org/officeDocument/2006/relationships/slide" Target="/ppt/slides/slide1.xml" Id="R68719f0105d64be6" /><Relationship Type="http://schemas.openxmlformats.org/officeDocument/2006/relationships/slide" Target="/ppt/slides/slide2.xml" Id="R300d4537474c4157" /><Relationship Type="http://schemas.openxmlformats.org/officeDocument/2006/relationships/slide" Target="/ppt/slides/slide3.xml" Id="Rcfdd6fa8813349ac" /><Relationship Type="http://schemas.openxmlformats.org/officeDocument/2006/relationships/slide" Target="/ppt/slides/slide4.xml" Id="R935b0057ca3c4061" /><Relationship Type="http://schemas.openxmlformats.org/officeDocument/2006/relationships/slide" Target="/ppt/slides/slide5.xml" Id="Rf025b34f7f554f8b" /><Relationship Type="http://schemas.openxmlformats.org/officeDocument/2006/relationships/slide" Target="/ppt/slides/slide6.xml" Id="Rea01b26204624069" /><Relationship Type="http://schemas.openxmlformats.org/officeDocument/2006/relationships/slide" Target="/ppt/slides/slide7.xml" Id="R5c80a31be554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75d62e7ab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be351aa0843a1" /><Relationship Type="http://schemas.openxmlformats.org/officeDocument/2006/relationships/theme" Target="/ppt/slideMasters/theme/theme1.xml" Id="R1f20362f92fc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be351aa08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01b9b1858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2583d63c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94b46cb91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4746d961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edadcb013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51d3a75e0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403f27c4f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KRONBORG TIM 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tim@agnar.no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www.feltspat.no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879 843 952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