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c7d7fa346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27f2c8c1a48c0"/>
  </p:sldMasterIdLst>
  <p:sldIdLst>
    <p:sldId xmlns:r="http://schemas.openxmlformats.org/officeDocument/2006/relationships" id="256" r:id="R149a6b5ce4ce440a"/>
    <p:sldId xmlns:r="http://schemas.openxmlformats.org/officeDocument/2006/relationships" id="257" r:id="Rd34c1c79154c43f5"/>
    <p:sldId xmlns:r="http://schemas.openxmlformats.org/officeDocument/2006/relationships" id="258" r:id="Rf0e5b88900e941a8"/>
    <p:sldId xmlns:r="http://schemas.openxmlformats.org/officeDocument/2006/relationships" id="259" r:id="R7b8a67ed2b6d48cd"/>
    <p:sldId xmlns:r="http://schemas.openxmlformats.org/officeDocument/2006/relationships" id="260" r:id="Ref7c8cfdf8a74d5a"/>
    <p:sldId xmlns:r="http://schemas.openxmlformats.org/officeDocument/2006/relationships" id="261" r:id="R9d39b20dac584ef6"/>
    <p:sldId xmlns:r="http://schemas.openxmlformats.org/officeDocument/2006/relationships" id="262" r:id="R021a8d267639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27f2c8c1a48c0" /><Relationship Type="http://schemas.openxmlformats.org/officeDocument/2006/relationships/slide" Target="/ppt/slides/slide1.xml" Id="R149a6b5ce4ce440a" /><Relationship Type="http://schemas.openxmlformats.org/officeDocument/2006/relationships/slide" Target="/ppt/slides/slide2.xml" Id="Rd34c1c79154c43f5" /><Relationship Type="http://schemas.openxmlformats.org/officeDocument/2006/relationships/slide" Target="/ppt/slides/slide3.xml" Id="Rf0e5b88900e941a8" /><Relationship Type="http://schemas.openxmlformats.org/officeDocument/2006/relationships/slide" Target="/ppt/slides/slide4.xml" Id="R7b8a67ed2b6d48cd" /><Relationship Type="http://schemas.openxmlformats.org/officeDocument/2006/relationships/slide" Target="/ppt/slides/slide5.xml" Id="Ref7c8cfdf8a74d5a" /><Relationship Type="http://schemas.openxmlformats.org/officeDocument/2006/relationships/slide" Target="/ppt/slides/slide6.xml" Id="R9d39b20dac584ef6" /><Relationship Type="http://schemas.openxmlformats.org/officeDocument/2006/relationships/slide" Target="/ppt/slides/slide7.xml" Id="R021a8d267639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73618c4ed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cc3bf79d4d0f" /><Relationship Type="http://schemas.openxmlformats.org/officeDocument/2006/relationships/theme" Target="/ppt/slideMasters/theme/theme1.xml" Id="R12d06f973275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2cc3bf79d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219af610f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184ecd46d44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6ca70440c46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e886e3687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26521a95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b5749b795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454eeead4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