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4f5b694f140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71276f2414f94"/>
  </p:sldMasterIdLst>
  <p:sldIdLst>
    <p:sldId xmlns:r="http://schemas.openxmlformats.org/officeDocument/2006/relationships" id="256" r:id="Reac1b52d73864927"/>
    <p:sldId xmlns:r="http://schemas.openxmlformats.org/officeDocument/2006/relationships" id="257" r:id="R22b7981be9ff4732"/>
    <p:sldId xmlns:r="http://schemas.openxmlformats.org/officeDocument/2006/relationships" id="258" r:id="R5758d11068f84592"/>
    <p:sldId xmlns:r="http://schemas.openxmlformats.org/officeDocument/2006/relationships" id="259" r:id="R40318c8780664356"/>
    <p:sldId xmlns:r="http://schemas.openxmlformats.org/officeDocument/2006/relationships" id="260" r:id="R6ce4320639554283"/>
    <p:sldId xmlns:r="http://schemas.openxmlformats.org/officeDocument/2006/relationships" id="261" r:id="R48fc17e68ef5464a"/>
    <p:sldId xmlns:r="http://schemas.openxmlformats.org/officeDocument/2006/relationships" id="262" r:id="R4be19b82949a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71276f2414f94" /><Relationship Type="http://schemas.openxmlformats.org/officeDocument/2006/relationships/slide" Target="/ppt/slides/slide1.xml" Id="Reac1b52d73864927" /><Relationship Type="http://schemas.openxmlformats.org/officeDocument/2006/relationships/slide" Target="/ppt/slides/slide2.xml" Id="R22b7981be9ff4732" /><Relationship Type="http://schemas.openxmlformats.org/officeDocument/2006/relationships/slide" Target="/ppt/slides/slide3.xml" Id="R5758d11068f84592" /><Relationship Type="http://schemas.openxmlformats.org/officeDocument/2006/relationships/slide" Target="/ppt/slides/slide4.xml" Id="R40318c8780664356" /><Relationship Type="http://schemas.openxmlformats.org/officeDocument/2006/relationships/slide" Target="/ppt/slides/slide5.xml" Id="R6ce4320639554283" /><Relationship Type="http://schemas.openxmlformats.org/officeDocument/2006/relationships/slide" Target="/ppt/slides/slide6.xml" Id="R48fc17e68ef5464a" /><Relationship Type="http://schemas.openxmlformats.org/officeDocument/2006/relationships/slide" Target="/ppt/slides/slide7.xml" Id="R4be19b82949a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6b2adf85d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ca015d4bc416a" /><Relationship Type="http://schemas.openxmlformats.org/officeDocument/2006/relationships/theme" Target="/ppt/slideMasters/theme/theme1.xml" Id="R6eb8fa661265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ca015d4bc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75a791b2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8a089c16e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8620cbd3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d8980a21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4e8927675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a135fcc36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9e61bcb01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