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762d443d104d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d7a72566404cc2"/>
  </p:sldMasterIdLst>
  <p:sldIdLst>
    <p:sldId xmlns:r="http://schemas.openxmlformats.org/officeDocument/2006/relationships" id="256" r:id="R1dcf109d56ba410c"/>
    <p:sldId xmlns:r="http://schemas.openxmlformats.org/officeDocument/2006/relationships" id="257" r:id="Rc83c28b01dfe4473"/>
    <p:sldId xmlns:r="http://schemas.openxmlformats.org/officeDocument/2006/relationships" id="258" r:id="R3d34128c02334aff"/>
    <p:sldId xmlns:r="http://schemas.openxmlformats.org/officeDocument/2006/relationships" id="259" r:id="R405ca179afb3483b"/>
    <p:sldId xmlns:r="http://schemas.openxmlformats.org/officeDocument/2006/relationships" id="260" r:id="R4b248444c9874812"/>
    <p:sldId xmlns:r="http://schemas.openxmlformats.org/officeDocument/2006/relationships" id="261" r:id="R5203dfa7782b4a17"/>
    <p:sldId xmlns:r="http://schemas.openxmlformats.org/officeDocument/2006/relationships" id="262" r:id="Rc4c3dacd2f2b44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d7a72566404cc2" /><Relationship Type="http://schemas.openxmlformats.org/officeDocument/2006/relationships/slide" Target="/ppt/slides/slide1.xml" Id="R1dcf109d56ba410c" /><Relationship Type="http://schemas.openxmlformats.org/officeDocument/2006/relationships/slide" Target="/ppt/slides/slide2.xml" Id="Rc83c28b01dfe4473" /><Relationship Type="http://schemas.openxmlformats.org/officeDocument/2006/relationships/slide" Target="/ppt/slides/slide3.xml" Id="R3d34128c02334aff" /><Relationship Type="http://schemas.openxmlformats.org/officeDocument/2006/relationships/slide" Target="/ppt/slides/slide4.xml" Id="R405ca179afb3483b" /><Relationship Type="http://schemas.openxmlformats.org/officeDocument/2006/relationships/slide" Target="/ppt/slides/slide5.xml" Id="R4b248444c9874812" /><Relationship Type="http://schemas.openxmlformats.org/officeDocument/2006/relationships/slide" Target="/ppt/slides/slide6.xml" Id="R5203dfa7782b4a17" /><Relationship Type="http://schemas.openxmlformats.org/officeDocument/2006/relationships/slide" Target="/ppt/slides/slide7.xml" Id="Rc4c3dacd2f2b44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5f5b8df7a844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9c4d8ad224698" /><Relationship Type="http://schemas.openxmlformats.org/officeDocument/2006/relationships/theme" Target="/ppt/slideMasters/theme/theme1.xml" Id="R5182bc022f6e40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89c4d8ad2246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450acc1cd43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325b16b5546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1b6d9e28d4d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3be7ca30f48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3f7a2e93824e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3fdf16dc94d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416afea3d46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ETRADE ARCTIC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ETRADE ARCTIC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−175 335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3 464 764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28 099 065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28 939 281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Leilighetsnummer 17, 4. etasje, Vestregata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880 345 532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ETRADE ARCTIC AS</a:t>
            </a:r>
          </a:p>
        </p:txBody>
      </p:sp>
    </p:spTree>
  </p:cSld>
  <p:clrMapOvr>
    <a:masterClrMapping xmlns:a="http://schemas.openxmlformats.org/drawingml/2006/main"/>
  </p:clrMapOvr>
</p:sld>
</file>