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23905401a44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6038cd53884d30"/>
  </p:sldMasterIdLst>
  <p:sldIdLst>
    <p:sldId xmlns:r="http://schemas.openxmlformats.org/officeDocument/2006/relationships" id="256" r:id="R742acff627bc4fce"/>
    <p:sldId xmlns:r="http://schemas.openxmlformats.org/officeDocument/2006/relationships" id="257" r:id="R2f0738503ee8418f"/>
    <p:sldId xmlns:r="http://schemas.openxmlformats.org/officeDocument/2006/relationships" id="258" r:id="R4aa2eeada0254b80"/>
    <p:sldId xmlns:r="http://schemas.openxmlformats.org/officeDocument/2006/relationships" id="259" r:id="R9be0f8f58d934389"/>
    <p:sldId xmlns:r="http://schemas.openxmlformats.org/officeDocument/2006/relationships" id="260" r:id="R9513f24bda46499b"/>
    <p:sldId xmlns:r="http://schemas.openxmlformats.org/officeDocument/2006/relationships" id="261" r:id="Rf2a89cf4effa41ca"/>
    <p:sldId xmlns:r="http://schemas.openxmlformats.org/officeDocument/2006/relationships" id="262" r:id="R88a6890a7b9141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6038cd53884d30" /><Relationship Type="http://schemas.openxmlformats.org/officeDocument/2006/relationships/slide" Target="/ppt/slides/slide1.xml" Id="R742acff627bc4fce" /><Relationship Type="http://schemas.openxmlformats.org/officeDocument/2006/relationships/slide" Target="/ppt/slides/slide2.xml" Id="R2f0738503ee8418f" /><Relationship Type="http://schemas.openxmlformats.org/officeDocument/2006/relationships/slide" Target="/ppt/slides/slide3.xml" Id="R4aa2eeada0254b80" /><Relationship Type="http://schemas.openxmlformats.org/officeDocument/2006/relationships/slide" Target="/ppt/slides/slide4.xml" Id="R9be0f8f58d934389" /><Relationship Type="http://schemas.openxmlformats.org/officeDocument/2006/relationships/slide" Target="/ppt/slides/slide5.xml" Id="R9513f24bda46499b" /><Relationship Type="http://schemas.openxmlformats.org/officeDocument/2006/relationships/slide" Target="/ppt/slides/slide6.xml" Id="Rf2a89cf4effa41ca" /><Relationship Type="http://schemas.openxmlformats.org/officeDocument/2006/relationships/slide" Target="/ppt/slides/slide7.xml" Id="R88a6890a7b9141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98f60871e41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7bc1cb1b64e56" /><Relationship Type="http://schemas.openxmlformats.org/officeDocument/2006/relationships/theme" Target="/ppt/slideMasters/theme/theme1.xml" Id="Rbb19d1b176aa4b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b7bc1cb1b64e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7fa57a55d4e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d5a622e31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ca20aa96a45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61cb296aa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4b5b0a0e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a4ea924b341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6b709eb1f43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TMAVI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TMAVI AS ble etablert [år] og holder til i Klæbu.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114 864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660 822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662 495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MERETHE ODDVEI WICKSTRØM SJØLI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SJØLI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7540 Klæbu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55 54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880 682 962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TMAVI AS</a:t>
            </a:r>
          </a:p>
        </p:txBody>
      </p:sp>
    </p:spTree>
  </p:cSld>
  <p:clrMapOvr>
    <a:masterClrMapping xmlns:a="http://schemas.openxmlformats.org/drawingml/2006/main"/>
  </p:clrMapOvr>
</p:sld>
</file>