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6b82ecc54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20d619eb7468b"/>
  </p:sldMasterIdLst>
  <p:sldIdLst>
    <p:sldId xmlns:r="http://schemas.openxmlformats.org/officeDocument/2006/relationships" id="256" r:id="Rde5d3e61e6d34e8f"/>
    <p:sldId xmlns:r="http://schemas.openxmlformats.org/officeDocument/2006/relationships" id="257" r:id="R3b127a12c7d246b8"/>
    <p:sldId xmlns:r="http://schemas.openxmlformats.org/officeDocument/2006/relationships" id="258" r:id="Rf0a3f9f4a8124f25"/>
    <p:sldId xmlns:r="http://schemas.openxmlformats.org/officeDocument/2006/relationships" id="259" r:id="Ra692a785ff4946c0"/>
    <p:sldId xmlns:r="http://schemas.openxmlformats.org/officeDocument/2006/relationships" id="260" r:id="R529a9eca5573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20d619eb7468b" /><Relationship Type="http://schemas.openxmlformats.org/officeDocument/2006/relationships/slide" Target="/ppt/slides/slide1.xml" Id="Rde5d3e61e6d34e8f" /><Relationship Type="http://schemas.openxmlformats.org/officeDocument/2006/relationships/slide" Target="/ppt/slides/slide2.xml" Id="R3b127a12c7d246b8" /><Relationship Type="http://schemas.openxmlformats.org/officeDocument/2006/relationships/slide" Target="/ppt/slides/slide3.xml" Id="Rf0a3f9f4a8124f25" /><Relationship Type="http://schemas.openxmlformats.org/officeDocument/2006/relationships/slide" Target="/ppt/slides/slide4.xml" Id="Ra692a785ff4946c0" /><Relationship Type="http://schemas.openxmlformats.org/officeDocument/2006/relationships/slide" Target="/ppt/slides/slide5.xml" Id="R529a9eca5573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4ad0a04bd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bbb7e8834a00" /><Relationship Type="http://schemas.openxmlformats.org/officeDocument/2006/relationships/theme" Target="/ppt/slideMasters/theme/theme1.xml" Id="Rcd70d312d051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9bbb7e883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3f1095427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b89e1bdc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fd2e7f54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5b9d51fd3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d0fae41b3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