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a6c3b6345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7e48a6b42b47f1"/>
  </p:sldMasterIdLst>
  <p:sldIdLst>
    <p:sldId xmlns:r="http://schemas.openxmlformats.org/officeDocument/2006/relationships" id="256" r:id="Rf21ed8112343430b"/>
    <p:sldId xmlns:r="http://schemas.openxmlformats.org/officeDocument/2006/relationships" id="257" r:id="Rcb77f8bea157436d"/>
    <p:sldId xmlns:r="http://schemas.openxmlformats.org/officeDocument/2006/relationships" id="258" r:id="R0c4260489d914f21"/>
    <p:sldId xmlns:r="http://schemas.openxmlformats.org/officeDocument/2006/relationships" id="259" r:id="R55239c53a61a4a45"/>
    <p:sldId xmlns:r="http://schemas.openxmlformats.org/officeDocument/2006/relationships" id="260" r:id="R135bb5c89dac4fd8"/>
    <p:sldId xmlns:r="http://schemas.openxmlformats.org/officeDocument/2006/relationships" id="261" r:id="R509278bb3ffa4ba5"/>
    <p:sldId xmlns:r="http://schemas.openxmlformats.org/officeDocument/2006/relationships" id="262" r:id="R5347ea5f0c4a45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e48a6b42b47f1" /><Relationship Type="http://schemas.openxmlformats.org/officeDocument/2006/relationships/slide" Target="/ppt/slides/slide1.xml" Id="Rf21ed8112343430b" /><Relationship Type="http://schemas.openxmlformats.org/officeDocument/2006/relationships/slide" Target="/ppt/slides/slide2.xml" Id="Rcb77f8bea157436d" /><Relationship Type="http://schemas.openxmlformats.org/officeDocument/2006/relationships/slide" Target="/ppt/slides/slide3.xml" Id="R0c4260489d914f21" /><Relationship Type="http://schemas.openxmlformats.org/officeDocument/2006/relationships/slide" Target="/ppt/slides/slide4.xml" Id="R55239c53a61a4a45" /><Relationship Type="http://schemas.openxmlformats.org/officeDocument/2006/relationships/slide" Target="/ppt/slides/slide5.xml" Id="R135bb5c89dac4fd8" /><Relationship Type="http://schemas.openxmlformats.org/officeDocument/2006/relationships/slide" Target="/ppt/slides/slide6.xml" Id="R509278bb3ffa4ba5" /><Relationship Type="http://schemas.openxmlformats.org/officeDocument/2006/relationships/slide" Target="/ppt/slides/slide7.xml" Id="R5347ea5f0c4a45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8e6ea2fd1249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d7f56db694f31" /><Relationship Type="http://schemas.openxmlformats.org/officeDocument/2006/relationships/theme" Target="/ppt/slideMasters/theme/theme1.xml" Id="Rb083dbbaa61d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5d7f56db694f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0ac8c1534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e5418a37d4e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aeb53a41a47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422a3a043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835a57f12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af573ba3b42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66018a519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−6 625 243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−41 938 170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−80 260 071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220 649 574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554 959 572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881 074 192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