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424b75bed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b8ec9294bf4544"/>
  </p:sldMasterIdLst>
  <p:sldIdLst>
    <p:sldId xmlns:r="http://schemas.openxmlformats.org/officeDocument/2006/relationships" id="256" r:id="R04714cb83f474a99"/>
    <p:sldId xmlns:r="http://schemas.openxmlformats.org/officeDocument/2006/relationships" id="257" r:id="R79884261b9b643fc"/>
    <p:sldId xmlns:r="http://schemas.openxmlformats.org/officeDocument/2006/relationships" id="258" r:id="R19df9bb0f9ee43f5"/>
    <p:sldId xmlns:r="http://schemas.openxmlformats.org/officeDocument/2006/relationships" id="259" r:id="R27e7ff013c8d418d"/>
    <p:sldId xmlns:r="http://schemas.openxmlformats.org/officeDocument/2006/relationships" id="260" r:id="R52a1a0b16cb74617"/>
    <p:sldId xmlns:r="http://schemas.openxmlformats.org/officeDocument/2006/relationships" id="261" r:id="R372d765699b448ef"/>
    <p:sldId xmlns:r="http://schemas.openxmlformats.org/officeDocument/2006/relationships" id="262" r:id="R0883e9765f034e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8ec9294bf4544" /><Relationship Type="http://schemas.openxmlformats.org/officeDocument/2006/relationships/slide" Target="/ppt/slides/slide1.xml" Id="R04714cb83f474a99" /><Relationship Type="http://schemas.openxmlformats.org/officeDocument/2006/relationships/slide" Target="/ppt/slides/slide2.xml" Id="R79884261b9b643fc" /><Relationship Type="http://schemas.openxmlformats.org/officeDocument/2006/relationships/slide" Target="/ppt/slides/slide3.xml" Id="R19df9bb0f9ee43f5" /><Relationship Type="http://schemas.openxmlformats.org/officeDocument/2006/relationships/slide" Target="/ppt/slides/slide4.xml" Id="R27e7ff013c8d418d" /><Relationship Type="http://schemas.openxmlformats.org/officeDocument/2006/relationships/slide" Target="/ppt/slides/slide5.xml" Id="R52a1a0b16cb74617" /><Relationship Type="http://schemas.openxmlformats.org/officeDocument/2006/relationships/slide" Target="/ppt/slides/slide6.xml" Id="R372d765699b448ef" /><Relationship Type="http://schemas.openxmlformats.org/officeDocument/2006/relationships/slide" Target="/ppt/slides/slide7.xml" Id="R0883e9765f034e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6655f15e2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f348d7ad545d6" /><Relationship Type="http://schemas.openxmlformats.org/officeDocument/2006/relationships/theme" Target="/ppt/slideMasters/theme/theme1.xml" Id="R3ed11668f0f7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f348d7ad545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cda3baaf9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e8049dd7f48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de214a57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68b9e67a6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8f42f7b3448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232488f13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83ac15f4c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HAVNEHUSET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HAVNEHUSET AS ble etablert [år] og holder til i Dverberg.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2 284 339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5 134 700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AKSEL RIBER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8485 Dverberg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14 63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havnehu@online.no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881 160 862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HAVNEHUSET AS</a:t>
            </a:r>
          </a:p>
        </p:txBody>
      </p:sp>
    </p:spTree>
  </p:cSld>
  <p:clrMapOvr>
    <a:masterClrMapping xmlns:a="http://schemas.openxmlformats.org/drawingml/2006/main"/>
  </p:clrMapOvr>
</p:sld>
</file>