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37e8b6198b41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f04b412f454935"/>
  </p:sldMasterIdLst>
  <p:sldIdLst>
    <p:sldId xmlns:r="http://schemas.openxmlformats.org/officeDocument/2006/relationships" id="256" r:id="Ra6f2688735864176"/>
    <p:sldId xmlns:r="http://schemas.openxmlformats.org/officeDocument/2006/relationships" id="257" r:id="Rdb1cb97f6c824268"/>
    <p:sldId xmlns:r="http://schemas.openxmlformats.org/officeDocument/2006/relationships" id="258" r:id="R0001a69591de436d"/>
    <p:sldId xmlns:r="http://schemas.openxmlformats.org/officeDocument/2006/relationships" id="259" r:id="Ra8eb70d34194423c"/>
    <p:sldId xmlns:r="http://schemas.openxmlformats.org/officeDocument/2006/relationships" id="260" r:id="Rd1bb4f6b7eae4065"/>
    <p:sldId xmlns:r="http://schemas.openxmlformats.org/officeDocument/2006/relationships" id="261" r:id="R63e9be84dfef48a0"/>
    <p:sldId xmlns:r="http://schemas.openxmlformats.org/officeDocument/2006/relationships" id="262" r:id="R0d4afce3892347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04b412f454935" /><Relationship Type="http://schemas.openxmlformats.org/officeDocument/2006/relationships/slide" Target="/ppt/slides/slide1.xml" Id="Ra6f2688735864176" /><Relationship Type="http://schemas.openxmlformats.org/officeDocument/2006/relationships/slide" Target="/ppt/slides/slide2.xml" Id="Rdb1cb97f6c824268" /><Relationship Type="http://schemas.openxmlformats.org/officeDocument/2006/relationships/slide" Target="/ppt/slides/slide3.xml" Id="R0001a69591de436d" /><Relationship Type="http://schemas.openxmlformats.org/officeDocument/2006/relationships/slide" Target="/ppt/slides/slide4.xml" Id="Ra8eb70d34194423c" /><Relationship Type="http://schemas.openxmlformats.org/officeDocument/2006/relationships/slide" Target="/ppt/slides/slide5.xml" Id="Rd1bb4f6b7eae4065" /><Relationship Type="http://schemas.openxmlformats.org/officeDocument/2006/relationships/slide" Target="/ppt/slides/slide6.xml" Id="R63e9be84dfef48a0" /><Relationship Type="http://schemas.openxmlformats.org/officeDocument/2006/relationships/slide" Target="/ppt/slides/slide7.xml" Id="R0d4afce3892347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666ac5099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5a24253484ad8" /><Relationship Type="http://schemas.openxmlformats.org/officeDocument/2006/relationships/theme" Target="/ppt/slideMasters/theme/theme1.xml" Id="R18258ded1ea240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c5a2425348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9e1ca19234e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937ed6ca04c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3af42b8b144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d206b4c9b4b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f7633fcd747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a7b29fe0349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ed72775fc40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HALVORSEN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HALVORSEN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898 829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998 829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TORHILD JOHNSEN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MARIE KARLSEN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881 331 012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HALVORSEN AS</a:t>
            </a:r>
          </a:p>
        </p:txBody>
      </p:sp>
    </p:spTree>
  </p:cSld>
  <p:clrMapOvr>
    <a:masterClrMapping xmlns:a="http://schemas.openxmlformats.org/drawingml/2006/main"/>
  </p:clrMapOvr>
</p:sld>
</file>