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723118795f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b21c2232942a0"/>
  </p:sldMasterIdLst>
  <p:sldIdLst>
    <p:sldId xmlns:r="http://schemas.openxmlformats.org/officeDocument/2006/relationships" id="256" r:id="R9d7e5f1c92104770"/>
    <p:sldId xmlns:r="http://schemas.openxmlformats.org/officeDocument/2006/relationships" id="257" r:id="Rd0a6ac8c415b49c8"/>
    <p:sldId xmlns:r="http://schemas.openxmlformats.org/officeDocument/2006/relationships" id="258" r:id="Rde247ba1a0914032"/>
    <p:sldId xmlns:r="http://schemas.openxmlformats.org/officeDocument/2006/relationships" id="259" r:id="R5de56cfde5b24550"/>
    <p:sldId xmlns:r="http://schemas.openxmlformats.org/officeDocument/2006/relationships" id="260" r:id="Rd728c93c90db400e"/>
    <p:sldId xmlns:r="http://schemas.openxmlformats.org/officeDocument/2006/relationships" id="261" r:id="Rd0c0a85bf0604a60"/>
    <p:sldId xmlns:r="http://schemas.openxmlformats.org/officeDocument/2006/relationships" id="262" r:id="R398817d6c1c64d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b21c2232942a0" /><Relationship Type="http://schemas.openxmlformats.org/officeDocument/2006/relationships/slide" Target="/ppt/slides/slide1.xml" Id="R9d7e5f1c92104770" /><Relationship Type="http://schemas.openxmlformats.org/officeDocument/2006/relationships/slide" Target="/ppt/slides/slide2.xml" Id="Rd0a6ac8c415b49c8" /><Relationship Type="http://schemas.openxmlformats.org/officeDocument/2006/relationships/slide" Target="/ppt/slides/slide3.xml" Id="Rde247ba1a0914032" /><Relationship Type="http://schemas.openxmlformats.org/officeDocument/2006/relationships/slide" Target="/ppt/slides/slide4.xml" Id="R5de56cfde5b24550" /><Relationship Type="http://schemas.openxmlformats.org/officeDocument/2006/relationships/slide" Target="/ppt/slides/slide5.xml" Id="Rd728c93c90db400e" /><Relationship Type="http://schemas.openxmlformats.org/officeDocument/2006/relationships/slide" Target="/ppt/slides/slide6.xml" Id="Rd0c0a85bf0604a60" /><Relationship Type="http://schemas.openxmlformats.org/officeDocument/2006/relationships/slide" Target="/ppt/slides/slide7.xml" Id="R398817d6c1c64d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917bdf42e4e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e725523e444d8" /><Relationship Type="http://schemas.openxmlformats.org/officeDocument/2006/relationships/theme" Target="/ppt/slideMasters/theme/theme1.xml" Id="R022accc958f3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e725523e4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4dc7b62fd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128320f44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5df5cc36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3ea6f5df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6a91bd78f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e527ca374a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4250051a2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SPAR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SPAR VESTFOLD TELEMARK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289 721 052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8 535 002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8 805 575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57 286 929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99 713 080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KJØPMANNSHUSET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881 642 212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SPAR VESTFOLD TELEMARK AS</a:t>
            </a:r>
          </a:p>
        </p:txBody>
      </p:sp>
    </p:spTree>
  </p:cSld>
  <p:clrMapOvr>
    <a:masterClrMapping xmlns:a="http://schemas.openxmlformats.org/drawingml/2006/main"/>
  </p:clrMapOvr>
</p:sld>
</file>