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9ce2303a1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9ab12bf884b52"/>
  </p:sldMasterIdLst>
  <p:sldIdLst>
    <p:sldId xmlns:r="http://schemas.openxmlformats.org/officeDocument/2006/relationships" id="256" r:id="R556beade091c4666"/>
    <p:sldId xmlns:r="http://schemas.openxmlformats.org/officeDocument/2006/relationships" id="257" r:id="R7eacb27a024a4d6b"/>
    <p:sldId xmlns:r="http://schemas.openxmlformats.org/officeDocument/2006/relationships" id="258" r:id="Rdc94e29a74fb4e15"/>
    <p:sldId xmlns:r="http://schemas.openxmlformats.org/officeDocument/2006/relationships" id="259" r:id="Rddb692593c094b52"/>
    <p:sldId xmlns:r="http://schemas.openxmlformats.org/officeDocument/2006/relationships" id="260" r:id="R92e472c807ad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9ab12bf884b52" /><Relationship Type="http://schemas.openxmlformats.org/officeDocument/2006/relationships/slide" Target="/ppt/slides/slide1.xml" Id="R556beade091c4666" /><Relationship Type="http://schemas.openxmlformats.org/officeDocument/2006/relationships/slide" Target="/ppt/slides/slide2.xml" Id="R7eacb27a024a4d6b" /><Relationship Type="http://schemas.openxmlformats.org/officeDocument/2006/relationships/slide" Target="/ppt/slides/slide3.xml" Id="Rdc94e29a74fb4e15" /><Relationship Type="http://schemas.openxmlformats.org/officeDocument/2006/relationships/slide" Target="/ppt/slides/slide4.xml" Id="Rddb692593c094b52" /><Relationship Type="http://schemas.openxmlformats.org/officeDocument/2006/relationships/slide" Target="/ppt/slides/slide5.xml" Id="R92e472c807ad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53759cec2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646c17a243e5" /><Relationship Type="http://schemas.openxmlformats.org/officeDocument/2006/relationships/theme" Target="/ppt/slideMasters/theme/theme1.xml" Id="Ra62efd88e665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b646c17a2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a78fda855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fcb707b2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332a1e487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1631cd020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f56fc478c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