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7cbc4411ea42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723c0184934e54"/>
  </p:sldMasterIdLst>
  <p:sldIdLst>
    <p:sldId xmlns:r="http://schemas.openxmlformats.org/officeDocument/2006/relationships" id="256" r:id="Rb7097f8ec9ee4a4f"/>
    <p:sldId xmlns:r="http://schemas.openxmlformats.org/officeDocument/2006/relationships" id="257" r:id="Rc3734bacb6cb4ec0"/>
    <p:sldId xmlns:r="http://schemas.openxmlformats.org/officeDocument/2006/relationships" id="258" r:id="R31fdb43ac5db4e39"/>
    <p:sldId xmlns:r="http://schemas.openxmlformats.org/officeDocument/2006/relationships" id="259" r:id="R1b57129b74c24f15"/>
    <p:sldId xmlns:r="http://schemas.openxmlformats.org/officeDocument/2006/relationships" id="260" r:id="R0f9ddf458dff4a19"/>
    <p:sldId xmlns:r="http://schemas.openxmlformats.org/officeDocument/2006/relationships" id="261" r:id="R4f688b21acbf4a2c"/>
    <p:sldId xmlns:r="http://schemas.openxmlformats.org/officeDocument/2006/relationships" id="262" r:id="Ra6d3990fca1744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23c0184934e54" /><Relationship Type="http://schemas.openxmlformats.org/officeDocument/2006/relationships/slide" Target="/ppt/slides/slide1.xml" Id="Rb7097f8ec9ee4a4f" /><Relationship Type="http://schemas.openxmlformats.org/officeDocument/2006/relationships/slide" Target="/ppt/slides/slide2.xml" Id="Rc3734bacb6cb4ec0" /><Relationship Type="http://schemas.openxmlformats.org/officeDocument/2006/relationships/slide" Target="/ppt/slides/slide3.xml" Id="R31fdb43ac5db4e39" /><Relationship Type="http://schemas.openxmlformats.org/officeDocument/2006/relationships/slide" Target="/ppt/slides/slide4.xml" Id="R1b57129b74c24f15" /><Relationship Type="http://schemas.openxmlformats.org/officeDocument/2006/relationships/slide" Target="/ppt/slides/slide5.xml" Id="R0f9ddf458dff4a19" /><Relationship Type="http://schemas.openxmlformats.org/officeDocument/2006/relationships/slide" Target="/ppt/slides/slide6.xml" Id="R4f688b21acbf4a2c" /><Relationship Type="http://schemas.openxmlformats.org/officeDocument/2006/relationships/slide" Target="/ppt/slides/slide7.xml" Id="Ra6d3990fca1744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5c44286cd4c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030f278d941db" /><Relationship Type="http://schemas.openxmlformats.org/officeDocument/2006/relationships/theme" Target="/ppt/slideMasters/theme/theme1.xml" Id="R53bb31b8beec40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8030f278d941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5e246a20b46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28f96682d4c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7983b7d674a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47ecf20cf4b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337bcab454b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ed5cd50c941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c627f85484d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OLEIMSET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OLEIMSET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5 153 861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101 949 977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102 652 903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ÅDNE SØNDRÅL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Ankerveien 35B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67 66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adne@sondral.com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882 930 912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