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e6097f9d6c84a4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496b902c1c346aa"/>
  </p:sldMasterIdLst>
  <p:sldIdLst>
    <p:sldId xmlns:r="http://schemas.openxmlformats.org/officeDocument/2006/relationships" id="256" r:id="Rbe298d5d3e4144bf"/>
    <p:sldId xmlns:r="http://schemas.openxmlformats.org/officeDocument/2006/relationships" id="257" r:id="R95888621c8e94c82"/>
    <p:sldId xmlns:r="http://schemas.openxmlformats.org/officeDocument/2006/relationships" id="258" r:id="Ra6225a436d6f43fd"/>
    <p:sldId xmlns:r="http://schemas.openxmlformats.org/officeDocument/2006/relationships" id="259" r:id="Rda05753317d44ab2"/>
    <p:sldId xmlns:r="http://schemas.openxmlformats.org/officeDocument/2006/relationships" id="260" r:id="R1ee41ae651674b42"/>
    <p:sldId xmlns:r="http://schemas.openxmlformats.org/officeDocument/2006/relationships" id="261" r:id="Rc04d21ed5a0f4f28"/>
    <p:sldId xmlns:r="http://schemas.openxmlformats.org/officeDocument/2006/relationships" id="262" r:id="Re92edb0a681c4ae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96b902c1c346aa" /><Relationship Type="http://schemas.openxmlformats.org/officeDocument/2006/relationships/slide" Target="/ppt/slides/slide1.xml" Id="Rbe298d5d3e4144bf" /><Relationship Type="http://schemas.openxmlformats.org/officeDocument/2006/relationships/slide" Target="/ppt/slides/slide2.xml" Id="R95888621c8e94c82" /><Relationship Type="http://schemas.openxmlformats.org/officeDocument/2006/relationships/slide" Target="/ppt/slides/slide3.xml" Id="Ra6225a436d6f43fd" /><Relationship Type="http://schemas.openxmlformats.org/officeDocument/2006/relationships/slide" Target="/ppt/slides/slide4.xml" Id="Rda05753317d44ab2" /><Relationship Type="http://schemas.openxmlformats.org/officeDocument/2006/relationships/slide" Target="/ppt/slides/slide5.xml" Id="R1ee41ae651674b42" /><Relationship Type="http://schemas.openxmlformats.org/officeDocument/2006/relationships/slide" Target="/ppt/slides/slide6.xml" Id="Rc04d21ed5a0f4f28" /><Relationship Type="http://schemas.openxmlformats.org/officeDocument/2006/relationships/slide" Target="/ppt/slides/slide7.xml" Id="Re92edb0a681c4ae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2f4299124a4df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55ab85524d485c" /><Relationship Type="http://schemas.openxmlformats.org/officeDocument/2006/relationships/theme" Target="/ppt/slideMasters/theme/theme1.xml" Id="R3dfdb9062350492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e55ab85524d485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051e6ee740483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322eb9e027493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15f4d9a7f047f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6b0c081ee948c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34dda4f7e8499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6bec9dc85647a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19d4358be34d3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VATMED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VATMED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VATMED AS ble etablert [år] og holder til i Slattum.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VATMED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VATMED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VATMED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−32 587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1 623 920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5 752 286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5 793 977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VATMED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VATLE STEIN HÅKON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VATMED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Haugeråsen 22A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1480 Slattum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883 173 732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VATMED AS</a:t>
            </a:r>
          </a:p>
        </p:txBody>
      </p:sp>
    </p:spTree>
  </p:cSld>
  <p:clrMapOvr>
    <a:masterClrMapping xmlns:a="http://schemas.openxmlformats.org/drawingml/2006/main"/>
  </p:clrMapOvr>
</p:sld>
</file>