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30ddb8e4f3b469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1d5e3ee44f84bcc"/>
  </p:sldMasterIdLst>
  <p:sldIdLst>
    <p:sldId xmlns:r="http://schemas.openxmlformats.org/officeDocument/2006/relationships" id="256" r:id="R654565f6139b4b40"/>
    <p:sldId xmlns:r="http://schemas.openxmlformats.org/officeDocument/2006/relationships" id="257" r:id="R5715d445ff99435e"/>
    <p:sldId xmlns:r="http://schemas.openxmlformats.org/officeDocument/2006/relationships" id="258" r:id="Rb5c0aebcbddc40bd"/>
    <p:sldId xmlns:r="http://schemas.openxmlformats.org/officeDocument/2006/relationships" id="259" r:id="R6644f1e3cd074c30"/>
    <p:sldId xmlns:r="http://schemas.openxmlformats.org/officeDocument/2006/relationships" id="260" r:id="Rc71f91794c52410d"/>
    <p:sldId xmlns:r="http://schemas.openxmlformats.org/officeDocument/2006/relationships" id="261" r:id="Rfd091abb99334f38"/>
    <p:sldId xmlns:r="http://schemas.openxmlformats.org/officeDocument/2006/relationships" id="262" r:id="R4d685f551e034bc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1d5e3ee44f84bcc" /><Relationship Type="http://schemas.openxmlformats.org/officeDocument/2006/relationships/slide" Target="/ppt/slides/slide1.xml" Id="R654565f6139b4b40" /><Relationship Type="http://schemas.openxmlformats.org/officeDocument/2006/relationships/slide" Target="/ppt/slides/slide2.xml" Id="R5715d445ff99435e" /><Relationship Type="http://schemas.openxmlformats.org/officeDocument/2006/relationships/slide" Target="/ppt/slides/slide3.xml" Id="Rb5c0aebcbddc40bd" /><Relationship Type="http://schemas.openxmlformats.org/officeDocument/2006/relationships/slide" Target="/ppt/slides/slide4.xml" Id="R6644f1e3cd074c30" /><Relationship Type="http://schemas.openxmlformats.org/officeDocument/2006/relationships/slide" Target="/ppt/slides/slide5.xml" Id="Rc71f91794c52410d" /><Relationship Type="http://schemas.openxmlformats.org/officeDocument/2006/relationships/slide" Target="/ppt/slides/slide6.xml" Id="Rfd091abb99334f38" /><Relationship Type="http://schemas.openxmlformats.org/officeDocument/2006/relationships/slide" Target="/ppt/slides/slide7.xml" Id="R4d685f551e034bc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75b59b3db3c480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ea10117a114357" /><Relationship Type="http://schemas.openxmlformats.org/officeDocument/2006/relationships/theme" Target="/ppt/slideMasters/theme/theme1.xml" Id="Rfdebc306c8994ce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2ea10117a11435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79393b0f4142f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9e461ac9794dc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ba25cdf834454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c5530af9fa4cd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ff5e5c613c4d1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f7887b5b9a4de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e5c9c9cb014d4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BMH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BMH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BMH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BMH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BMH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BMH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8 432 429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4 215 112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10 069 280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57 393 120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64 601 318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BMH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ONGSJØFJELL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GREIDUNG AS  –  36,0 %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GREIDUNG MORTEN HENRIK  –  14,0 %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BMH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Åmotveien 27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0880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greidung@yahoo.com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883 498 852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BMH INVEST AS</a:t>
            </a:r>
          </a:p>
        </p:txBody>
      </p:sp>
    </p:spTree>
  </p:cSld>
  <p:clrMapOvr>
    <a:masterClrMapping xmlns:a="http://schemas.openxmlformats.org/drawingml/2006/main"/>
  </p:clrMapOvr>
</p:sld>
</file>