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4dffc5e0e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b506fa2604bea"/>
  </p:sldMasterIdLst>
  <p:sldIdLst>
    <p:sldId xmlns:r="http://schemas.openxmlformats.org/officeDocument/2006/relationships" id="256" r:id="Re7d869f6b05b4088"/>
    <p:sldId xmlns:r="http://schemas.openxmlformats.org/officeDocument/2006/relationships" id="257" r:id="Re66f8c2a9fee44d6"/>
    <p:sldId xmlns:r="http://schemas.openxmlformats.org/officeDocument/2006/relationships" id="258" r:id="Rcf40b6c020804250"/>
    <p:sldId xmlns:r="http://schemas.openxmlformats.org/officeDocument/2006/relationships" id="259" r:id="Rae0eb75add854705"/>
    <p:sldId xmlns:r="http://schemas.openxmlformats.org/officeDocument/2006/relationships" id="260" r:id="Ra5c73cdd24db4169"/>
    <p:sldId xmlns:r="http://schemas.openxmlformats.org/officeDocument/2006/relationships" id="261" r:id="R80d3f10bb682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b506fa2604bea" /><Relationship Type="http://schemas.openxmlformats.org/officeDocument/2006/relationships/slide" Target="/ppt/slides/slide1.xml" Id="Re7d869f6b05b4088" /><Relationship Type="http://schemas.openxmlformats.org/officeDocument/2006/relationships/slide" Target="/ppt/slides/slide2.xml" Id="Re66f8c2a9fee44d6" /><Relationship Type="http://schemas.openxmlformats.org/officeDocument/2006/relationships/slide" Target="/ppt/slides/slide3.xml" Id="Rcf40b6c020804250" /><Relationship Type="http://schemas.openxmlformats.org/officeDocument/2006/relationships/slide" Target="/ppt/slides/slide4.xml" Id="Rae0eb75add854705" /><Relationship Type="http://schemas.openxmlformats.org/officeDocument/2006/relationships/slide" Target="/ppt/slides/slide5.xml" Id="Ra5c73cdd24db4169" /><Relationship Type="http://schemas.openxmlformats.org/officeDocument/2006/relationships/slide" Target="/ppt/slides/slide6.xml" Id="R80d3f10bb682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9475f0b32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2e53c0ca4c93" /><Relationship Type="http://schemas.openxmlformats.org/officeDocument/2006/relationships/theme" Target="/ppt/slideMasters/theme/theme1.xml" Id="Rcbd15a45e03b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f2e53c0ca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efa7007da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4055a017a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9334d5eb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cdd8b856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007c2d4d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a5fd03ad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