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80cd7c9d5544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2db454dfb1484d"/>
  </p:sldMasterIdLst>
  <p:sldIdLst>
    <p:sldId xmlns:r="http://schemas.openxmlformats.org/officeDocument/2006/relationships" id="256" r:id="R4e46c5ee338945a6"/>
    <p:sldId xmlns:r="http://schemas.openxmlformats.org/officeDocument/2006/relationships" id="257" r:id="R95d0eb183b0c4100"/>
    <p:sldId xmlns:r="http://schemas.openxmlformats.org/officeDocument/2006/relationships" id="258" r:id="R75d44b1a80094b76"/>
    <p:sldId xmlns:r="http://schemas.openxmlformats.org/officeDocument/2006/relationships" id="259" r:id="Rd1f69f46fe384795"/>
    <p:sldId xmlns:r="http://schemas.openxmlformats.org/officeDocument/2006/relationships" id="260" r:id="Rc320a25dfe1048b5"/>
    <p:sldId xmlns:r="http://schemas.openxmlformats.org/officeDocument/2006/relationships" id="261" r:id="Rf6708e70d0ca4a61"/>
    <p:sldId xmlns:r="http://schemas.openxmlformats.org/officeDocument/2006/relationships" id="262" r:id="R58ff35bf445743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2db454dfb1484d" /><Relationship Type="http://schemas.openxmlformats.org/officeDocument/2006/relationships/slide" Target="/ppt/slides/slide1.xml" Id="R4e46c5ee338945a6" /><Relationship Type="http://schemas.openxmlformats.org/officeDocument/2006/relationships/slide" Target="/ppt/slides/slide2.xml" Id="R95d0eb183b0c4100" /><Relationship Type="http://schemas.openxmlformats.org/officeDocument/2006/relationships/slide" Target="/ppt/slides/slide3.xml" Id="R75d44b1a80094b76" /><Relationship Type="http://schemas.openxmlformats.org/officeDocument/2006/relationships/slide" Target="/ppt/slides/slide4.xml" Id="Rd1f69f46fe384795" /><Relationship Type="http://schemas.openxmlformats.org/officeDocument/2006/relationships/slide" Target="/ppt/slides/slide5.xml" Id="Rc320a25dfe1048b5" /><Relationship Type="http://schemas.openxmlformats.org/officeDocument/2006/relationships/slide" Target="/ppt/slides/slide6.xml" Id="Rf6708e70d0ca4a61" /><Relationship Type="http://schemas.openxmlformats.org/officeDocument/2006/relationships/slide" Target="/ppt/slides/slide7.xml" Id="R58ff35bf445743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fd011a43db47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84da40fbd4bda" /><Relationship Type="http://schemas.openxmlformats.org/officeDocument/2006/relationships/theme" Target="/ppt/slideMasters/theme/theme1.xml" Id="R82dc2b98495045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784da40fbd4b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10de304774e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86a0275ae4b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6012cc03e49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9950282004b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308165b3948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31388fae64a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68f1776bb42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 BYGG AS ble etablert [år] og holder til i Hjelmeland.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173 396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2 127 307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2 158 698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KVAME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Vormedalsvegen 164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4130 Hjelmeland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21 49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883 692 012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BYGG AS</a:t>
            </a:r>
          </a:p>
        </p:txBody>
      </p:sp>
    </p:spTree>
  </p:cSld>
  <p:clrMapOvr>
    <a:masterClrMapping xmlns:a="http://schemas.openxmlformats.org/drawingml/2006/main"/>
  </p:clrMapOvr>
</p:sld>
</file>