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dca11e42bf41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2b09e49b824541"/>
  </p:sldMasterIdLst>
  <p:sldIdLst>
    <p:sldId xmlns:r="http://schemas.openxmlformats.org/officeDocument/2006/relationships" id="256" r:id="R90fd407f8bf5486b"/>
    <p:sldId xmlns:r="http://schemas.openxmlformats.org/officeDocument/2006/relationships" id="257" r:id="R99c6237718e747c7"/>
    <p:sldId xmlns:r="http://schemas.openxmlformats.org/officeDocument/2006/relationships" id="258" r:id="Rab180b965fff42c3"/>
    <p:sldId xmlns:r="http://schemas.openxmlformats.org/officeDocument/2006/relationships" id="259" r:id="Rdb4254a4f2f646e1"/>
    <p:sldId xmlns:r="http://schemas.openxmlformats.org/officeDocument/2006/relationships" id="260" r:id="R9897e8ea7552418a"/>
    <p:sldId xmlns:r="http://schemas.openxmlformats.org/officeDocument/2006/relationships" id="261" r:id="R09949cbd5e594d95"/>
    <p:sldId xmlns:r="http://schemas.openxmlformats.org/officeDocument/2006/relationships" id="262" r:id="Rbfdfedc7cfd447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2b09e49b824541" /><Relationship Type="http://schemas.openxmlformats.org/officeDocument/2006/relationships/slide" Target="/ppt/slides/slide1.xml" Id="R90fd407f8bf5486b" /><Relationship Type="http://schemas.openxmlformats.org/officeDocument/2006/relationships/slide" Target="/ppt/slides/slide2.xml" Id="R99c6237718e747c7" /><Relationship Type="http://schemas.openxmlformats.org/officeDocument/2006/relationships/slide" Target="/ppt/slides/slide3.xml" Id="Rab180b965fff42c3" /><Relationship Type="http://schemas.openxmlformats.org/officeDocument/2006/relationships/slide" Target="/ppt/slides/slide4.xml" Id="Rdb4254a4f2f646e1" /><Relationship Type="http://schemas.openxmlformats.org/officeDocument/2006/relationships/slide" Target="/ppt/slides/slide5.xml" Id="R9897e8ea7552418a" /><Relationship Type="http://schemas.openxmlformats.org/officeDocument/2006/relationships/slide" Target="/ppt/slides/slide6.xml" Id="R09949cbd5e594d95" /><Relationship Type="http://schemas.openxmlformats.org/officeDocument/2006/relationships/slide" Target="/ppt/slides/slide7.xml" Id="Rbfdfedc7cfd447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48ae359fa548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410f07ae440e5" /><Relationship Type="http://schemas.openxmlformats.org/officeDocument/2006/relationships/theme" Target="/ppt/slideMasters/theme/theme1.xml" Id="R56d1e0c198ad40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f410f07ae440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df204ec2244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3369e6b554a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4fafd760840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e778a5ed841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734bb8aa440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359359f4745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525e016b245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NORGESGRUPPEN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NORGESGRUPPEN REGNSKAP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134 878 818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3 991 886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4 336 092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31 972 091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59 053 958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NORGESGRUPPEN FELLESTJENESTER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Jemtlandsvegen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2383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33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883 743 512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REGNSKAP AS</a:t>
            </a:r>
          </a:p>
        </p:txBody>
      </p:sp>
    </p:spTree>
  </p:cSld>
  <p:clrMapOvr>
    <a:masterClrMapping xmlns:a="http://schemas.openxmlformats.org/drawingml/2006/main"/>
  </p:clrMapOvr>
</p:sld>
</file>