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0cb6efeac344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e1862f21cd433b"/>
  </p:sldMasterIdLst>
  <p:sldIdLst>
    <p:sldId xmlns:r="http://schemas.openxmlformats.org/officeDocument/2006/relationships" id="256" r:id="R8469d595967c45cc"/>
    <p:sldId xmlns:r="http://schemas.openxmlformats.org/officeDocument/2006/relationships" id="257" r:id="R50b9ddb191ee4928"/>
    <p:sldId xmlns:r="http://schemas.openxmlformats.org/officeDocument/2006/relationships" id="258" r:id="Raec3beed464c48ec"/>
    <p:sldId xmlns:r="http://schemas.openxmlformats.org/officeDocument/2006/relationships" id="259" r:id="Rfb7e36fdcf63425e"/>
    <p:sldId xmlns:r="http://schemas.openxmlformats.org/officeDocument/2006/relationships" id="260" r:id="Rab22d39be85a4762"/>
    <p:sldId xmlns:r="http://schemas.openxmlformats.org/officeDocument/2006/relationships" id="261" r:id="R10ec484532f84df2"/>
    <p:sldId xmlns:r="http://schemas.openxmlformats.org/officeDocument/2006/relationships" id="262" r:id="Reda37f8851464f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1862f21cd433b" /><Relationship Type="http://schemas.openxmlformats.org/officeDocument/2006/relationships/slide" Target="/ppt/slides/slide1.xml" Id="R8469d595967c45cc" /><Relationship Type="http://schemas.openxmlformats.org/officeDocument/2006/relationships/slide" Target="/ppt/slides/slide2.xml" Id="R50b9ddb191ee4928" /><Relationship Type="http://schemas.openxmlformats.org/officeDocument/2006/relationships/slide" Target="/ppt/slides/slide3.xml" Id="Raec3beed464c48ec" /><Relationship Type="http://schemas.openxmlformats.org/officeDocument/2006/relationships/slide" Target="/ppt/slides/slide4.xml" Id="Rfb7e36fdcf63425e" /><Relationship Type="http://schemas.openxmlformats.org/officeDocument/2006/relationships/slide" Target="/ppt/slides/slide5.xml" Id="Rab22d39be85a4762" /><Relationship Type="http://schemas.openxmlformats.org/officeDocument/2006/relationships/slide" Target="/ppt/slides/slide6.xml" Id="R10ec484532f84df2" /><Relationship Type="http://schemas.openxmlformats.org/officeDocument/2006/relationships/slide" Target="/ppt/slides/slide7.xml" Id="Reda37f8851464f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9b4abf019c44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1ff5b17e543cb" /><Relationship Type="http://schemas.openxmlformats.org/officeDocument/2006/relationships/theme" Target="/ppt/slideMasters/theme/theme1.xml" Id="R07ffca1d19f64e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31ff5b17e543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31c5a064b41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0408bee3d43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c6e79460d4a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cd204d39e44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2f99e107344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07ff8d66f49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1385cedf746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PALS EIENDOM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34 780 194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15 085 503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29 522 603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182 519 476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206 617 513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ELJE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andre.vernfelt@pals.no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883 778 782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PALS EIENDOM AS</a:t>
            </a:r>
          </a:p>
        </p:txBody>
      </p:sp>
    </p:spTree>
  </p:cSld>
  <p:clrMapOvr>
    <a:masterClrMapping xmlns:a="http://schemas.openxmlformats.org/drawingml/2006/main"/>
  </p:clrMapOvr>
</p:sld>
</file>