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ac074edf5e42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b526029134633"/>
  </p:sldMasterIdLst>
  <p:sldIdLst>
    <p:sldId xmlns:r="http://schemas.openxmlformats.org/officeDocument/2006/relationships" id="256" r:id="Rfa151fdca0604f9c"/>
    <p:sldId xmlns:r="http://schemas.openxmlformats.org/officeDocument/2006/relationships" id="257" r:id="R45a82f3058224405"/>
    <p:sldId xmlns:r="http://schemas.openxmlformats.org/officeDocument/2006/relationships" id="258" r:id="Rc05f85da8725497a"/>
    <p:sldId xmlns:r="http://schemas.openxmlformats.org/officeDocument/2006/relationships" id="259" r:id="R10d0d31c04a6402c"/>
    <p:sldId xmlns:r="http://schemas.openxmlformats.org/officeDocument/2006/relationships" id="260" r:id="R8c4ef913ae0d45dd"/>
    <p:sldId xmlns:r="http://schemas.openxmlformats.org/officeDocument/2006/relationships" id="261" r:id="Rba6e6e05d2214bc4"/>
    <p:sldId xmlns:r="http://schemas.openxmlformats.org/officeDocument/2006/relationships" id="262" r:id="Rf8897b2f4d5e47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b526029134633" /><Relationship Type="http://schemas.openxmlformats.org/officeDocument/2006/relationships/slide" Target="/ppt/slides/slide1.xml" Id="Rfa151fdca0604f9c" /><Relationship Type="http://schemas.openxmlformats.org/officeDocument/2006/relationships/slide" Target="/ppt/slides/slide2.xml" Id="R45a82f3058224405" /><Relationship Type="http://schemas.openxmlformats.org/officeDocument/2006/relationships/slide" Target="/ppt/slides/slide3.xml" Id="Rc05f85da8725497a" /><Relationship Type="http://schemas.openxmlformats.org/officeDocument/2006/relationships/slide" Target="/ppt/slides/slide4.xml" Id="R10d0d31c04a6402c" /><Relationship Type="http://schemas.openxmlformats.org/officeDocument/2006/relationships/slide" Target="/ppt/slides/slide5.xml" Id="R8c4ef913ae0d45dd" /><Relationship Type="http://schemas.openxmlformats.org/officeDocument/2006/relationships/slide" Target="/ppt/slides/slide6.xml" Id="Rba6e6e05d2214bc4" /><Relationship Type="http://schemas.openxmlformats.org/officeDocument/2006/relationships/slide" Target="/ppt/slides/slide7.xml" Id="Rf8897b2f4d5e47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4a1bc36484f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f9b13a5564a0f" /><Relationship Type="http://schemas.openxmlformats.org/officeDocument/2006/relationships/theme" Target="/ppt/slideMasters/theme/theme1.xml" Id="R4cf01442c93047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4f9b13a5564a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b7db5ddaf4d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b3673acca46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993e078eb42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48d06012141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67d12001344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f77fc448740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aab80b6934f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FISKERISELSKAP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FISKERISELSKAP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34 617 458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31 626 217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32 185 247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454 470 207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466 927 430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RINGSTAD VARTDAL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RINGSTAD VARTDAL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VARTDAL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BERIT RINGSTAD VARTDAL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Ystenesgata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84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883 804 112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