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6205eaf2d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a40bdce6e4c25"/>
  </p:sldMasterIdLst>
  <p:sldIdLst>
    <p:sldId xmlns:r="http://schemas.openxmlformats.org/officeDocument/2006/relationships" id="256" r:id="Rb7b0e81a2b3c43d7"/>
    <p:sldId xmlns:r="http://schemas.openxmlformats.org/officeDocument/2006/relationships" id="257" r:id="R62b67ecfa133423b"/>
    <p:sldId xmlns:r="http://schemas.openxmlformats.org/officeDocument/2006/relationships" id="258" r:id="Rda1f40cfca9d4e29"/>
    <p:sldId xmlns:r="http://schemas.openxmlformats.org/officeDocument/2006/relationships" id="259" r:id="R7d8dcd0f60584945"/>
    <p:sldId xmlns:r="http://schemas.openxmlformats.org/officeDocument/2006/relationships" id="260" r:id="R8041b938050f4947"/>
    <p:sldId xmlns:r="http://schemas.openxmlformats.org/officeDocument/2006/relationships" id="261" r:id="R09a034f5553848ba"/>
    <p:sldId xmlns:r="http://schemas.openxmlformats.org/officeDocument/2006/relationships" id="262" r:id="Rcd396d3fde85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a40bdce6e4c25" /><Relationship Type="http://schemas.openxmlformats.org/officeDocument/2006/relationships/slide" Target="/ppt/slides/slide1.xml" Id="Rb7b0e81a2b3c43d7" /><Relationship Type="http://schemas.openxmlformats.org/officeDocument/2006/relationships/slide" Target="/ppt/slides/slide2.xml" Id="R62b67ecfa133423b" /><Relationship Type="http://schemas.openxmlformats.org/officeDocument/2006/relationships/slide" Target="/ppt/slides/slide3.xml" Id="Rda1f40cfca9d4e29" /><Relationship Type="http://schemas.openxmlformats.org/officeDocument/2006/relationships/slide" Target="/ppt/slides/slide4.xml" Id="R7d8dcd0f60584945" /><Relationship Type="http://schemas.openxmlformats.org/officeDocument/2006/relationships/slide" Target="/ppt/slides/slide5.xml" Id="R8041b938050f4947" /><Relationship Type="http://schemas.openxmlformats.org/officeDocument/2006/relationships/slide" Target="/ppt/slides/slide6.xml" Id="R09a034f5553848ba" /><Relationship Type="http://schemas.openxmlformats.org/officeDocument/2006/relationships/slide" Target="/ppt/slides/slide7.xml" Id="Rcd396d3fde85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e71d32353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61909d3e47c6" /><Relationship Type="http://schemas.openxmlformats.org/officeDocument/2006/relationships/theme" Target="/ppt/slideMasters/theme/theme1.xml" Id="R4835701f437d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e61909d3e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93f97b986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0e048be14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b1557bbf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199630bd2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f17c23e71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f7d9ea7d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8bea7b75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SKRØVSETH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