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1a3d0ec2b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7502634f14438"/>
  </p:sldMasterIdLst>
  <p:sldIdLst>
    <p:sldId xmlns:r="http://schemas.openxmlformats.org/officeDocument/2006/relationships" id="256" r:id="R583bb80238a649f2"/>
    <p:sldId xmlns:r="http://schemas.openxmlformats.org/officeDocument/2006/relationships" id="257" r:id="Rdd733a4036124a57"/>
    <p:sldId xmlns:r="http://schemas.openxmlformats.org/officeDocument/2006/relationships" id="258" r:id="R3019feb173914b62"/>
    <p:sldId xmlns:r="http://schemas.openxmlformats.org/officeDocument/2006/relationships" id="259" r:id="R7663a9ae90fa46b7"/>
    <p:sldId xmlns:r="http://schemas.openxmlformats.org/officeDocument/2006/relationships" id="260" r:id="R42d2bc4754b540d2"/>
    <p:sldId xmlns:r="http://schemas.openxmlformats.org/officeDocument/2006/relationships" id="261" r:id="Ra62b6cc4bcda4af8"/>
    <p:sldId xmlns:r="http://schemas.openxmlformats.org/officeDocument/2006/relationships" id="262" r:id="R9f4acbe808a9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7502634f14438" /><Relationship Type="http://schemas.openxmlformats.org/officeDocument/2006/relationships/slide" Target="/ppt/slides/slide1.xml" Id="R583bb80238a649f2" /><Relationship Type="http://schemas.openxmlformats.org/officeDocument/2006/relationships/slide" Target="/ppt/slides/slide2.xml" Id="Rdd733a4036124a57" /><Relationship Type="http://schemas.openxmlformats.org/officeDocument/2006/relationships/slide" Target="/ppt/slides/slide3.xml" Id="R3019feb173914b62" /><Relationship Type="http://schemas.openxmlformats.org/officeDocument/2006/relationships/slide" Target="/ppt/slides/slide4.xml" Id="R7663a9ae90fa46b7" /><Relationship Type="http://schemas.openxmlformats.org/officeDocument/2006/relationships/slide" Target="/ppt/slides/slide5.xml" Id="R42d2bc4754b540d2" /><Relationship Type="http://schemas.openxmlformats.org/officeDocument/2006/relationships/slide" Target="/ppt/slides/slide6.xml" Id="Ra62b6cc4bcda4af8" /><Relationship Type="http://schemas.openxmlformats.org/officeDocument/2006/relationships/slide" Target="/ppt/slides/slide7.xml" Id="R9f4acbe808a9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df95d27f9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57574d2e04213" /><Relationship Type="http://schemas.openxmlformats.org/officeDocument/2006/relationships/theme" Target="/ppt/slideMasters/theme/theme1.xml" Id="R5013e916bec2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57574d2e0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4a50a9936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b20ddaf3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baeac6b64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30e28271b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20067cff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e9028c744f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42840b4e8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REGNSKAPSSERVICE KAI CHRISTIANSEN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REGNSKAPSSERVICE KAI CHRISTIANSEN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KAI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Noroddveien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firmapost@agderregnskapsservice.no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www.agderregnskapsservice.no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884 460 522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