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e81db540714a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ba344d97774c1f"/>
  </p:sldMasterIdLst>
  <p:sldIdLst>
    <p:sldId xmlns:r="http://schemas.openxmlformats.org/officeDocument/2006/relationships" id="256" r:id="Rb49f82f8d03d4960"/>
    <p:sldId xmlns:r="http://schemas.openxmlformats.org/officeDocument/2006/relationships" id="257" r:id="R615c86d17f584da9"/>
    <p:sldId xmlns:r="http://schemas.openxmlformats.org/officeDocument/2006/relationships" id="258" r:id="Rfd581ffe24184578"/>
    <p:sldId xmlns:r="http://schemas.openxmlformats.org/officeDocument/2006/relationships" id="259" r:id="R6b24004e71c849e0"/>
    <p:sldId xmlns:r="http://schemas.openxmlformats.org/officeDocument/2006/relationships" id="260" r:id="R311f9f9563284f5e"/>
    <p:sldId xmlns:r="http://schemas.openxmlformats.org/officeDocument/2006/relationships" id="261" r:id="R85e4bd73fe6b4d5d"/>
    <p:sldId xmlns:r="http://schemas.openxmlformats.org/officeDocument/2006/relationships" id="262" r:id="R74cb68b1bec740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a344d97774c1f" /><Relationship Type="http://schemas.openxmlformats.org/officeDocument/2006/relationships/slide" Target="/ppt/slides/slide1.xml" Id="Rb49f82f8d03d4960" /><Relationship Type="http://schemas.openxmlformats.org/officeDocument/2006/relationships/slide" Target="/ppt/slides/slide2.xml" Id="R615c86d17f584da9" /><Relationship Type="http://schemas.openxmlformats.org/officeDocument/2006/relationships/slide" Target="/ppt/slides/slide3.xml" Id="Rfd581ffe24184578" /><Relationship Type="http://schemas.openxmlformats.org/officeDocument/2006/relationships/slide" Target="/ppt/slides/slide4.xml" Id="R6b24004e71c849e0" /><Relationship Type="http://schemas.openxmlformats.org/officeDocument/2006/relationships/slide" Target="/ppt/slides/slide5.xml" Id="R311f9f9563284f5e" /><Relationship Type="http://schemas.openxmlformats.org/officeDocument/2006/relationships/slide" Target="/ppt/slides/slide6.xml" Id="R85e4bd73fe6b4d5d" /><Relationship Type="http://schemas.openxmlformats.org/officeDocument/2006/relationships/slide" Target="/ppt/slides/slide7.xml" Id="R74cb68b1bec740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a163bc44848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6b513c511412f" /><Relationship Type="http://schemas.openxmlformats.org/officeDocument/2006/relationships/theme" Target="/ppt/slideMasters/theme/theme1.xml" Id="Rc301c5f7779b41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16b513c511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e31db57f0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23b3ddd834c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a294d1bd8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5ec4f67ac42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a313a898740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5474154034c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c0451d56d43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10 853 921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5 083 104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ALEIDA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SKAIPE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ALF EIVIND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HUSVEG INGVE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884 880 432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