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08f6a195c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a931e7c944ff6"/>
  </p:sldMasterIdLst>
  <p:sldIdLst>
    <p:sldId xmlns:r="http://schemas.openxmlformats.org/officeDocument/2006/relationships" id="256" r:id="R7f7d40649cf841ae"/>
    <p:sldId xmlns:r="http://schemas.openxmlformats.org/officeDocument/2006/relationships" id="257" r:id="Rffeaf034dfb04f2d"/>
    <p:sldId xmlns:r="http://schemas.openxmlformats.org/officeDocument/2006/relationships" id="258" r:id="R8c32062209034bbd"/>
    <p:sldId xmlns:r="http://schemas.openxmlformats.org/officeDocument/2006/relationships" id="259" r:id="Rb5a498c50ef44531"/>
    <p:sldId xmlns:r="http://schemas.openxmlformats.org/officeDocument/2006/relationships" id="260" r:id="Refd6b81a7e00485d"/>
    <p:sldId xmlns:r="http://schemas.openxmlformats.org/officeDocument/2006/relationships" id="261" r:id="Rd706993b8ba44fcf"/>
    <p:sldId xmlns:r="http://schemas.openxmlformats.org/officeDocument/2006/relationships" id="262" r:id="R196e7c4ab2b6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a931e7c944ff6" /><Relationship Type="http://schemas.openxmlformats.org/officeDocument/2006/relationships/slide" Target="/ppt/slides/slide1.xml" Id="R7f7d40649cf841ae" /><Relationship Type="http://schemas.openxmlformats.org/officeDocument/2006/relationships/slide" Target="/ppt/slides/slide2.xml" Id="Rffeaf034dfb04f2d" /><Relationship Type="http://schemas.openxmlformats.org/officeDocument/2006/relationships/slide" Target="/ppt/slides/slide3.xml" Id="R8c32062209034bbd" /><Relationship Type="http://schemas.openxmlformats.org/officeDocument/2006/relationships/slide" Target="/ppt/slides/slide4.xml" Id="Rb5a498c50ef44531" /><Relationship Type="http://schemas.openxmlformats.org/officeDocument/2006/relationships/slide" Target="/ppt/slides/slide5.xml" Id="Refd6b81a7e00485d" /><Relationship Type="http://schemas.openxmlformats.org/officeDocument/2006/relationships/slide" Target="/ppt/slides/slide6.xml" Id="Rd706993b8ba44fcf" /><Relationship Type="http://schemas.openxmlformats.org/officeDocument/2006/relationships/slide" Target="/ppt/slides/slide7.xml" Id="R196e7c4ab2b6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5b1b4de23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72aa47f0946cb" /><Relationship Type="http://schemas.openxmlformats.org/officeDocument/2006/relationships/theme" Target="/ppt/slideMasters/theme/theme1.xml" Id="R407b8eedc7874e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672aa47f09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56a811eef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4923c43e1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2f785e6ff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b64dfb92f4b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bde9a7920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02e50051d4a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7233c43f4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HOLEN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415 549 899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415 990 388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TALLERAAS HOLEN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JARL HOLEN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MARCELIE TALLERAAS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MARCELIE HOLEN TALLERAAS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Gjerlovs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