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6ef456e4f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c77a7a6294366"/>
  </p:sldMasterIdLst>
  <p:sldIdLst>
    <p:sldId xmlns:r="http://schemas.openxmlformats.org/officeDocument/2006/relationships" id="256" r:id="R9524f80b4ffa4655"/>
    <p:sldId xmlns:r="http://schemas.openxmlformats.org/officeDocument/2006/relationships" id="257" r:id="Rdc420ab3908946b9"/>
    <p:sldId xmlns:r="http://schemas.openxmlformats.org/officeDocument/2006/relationships" id="258" r:id="Rccc6a1dd168547c1"/>
    <p:sldId xmlns:r="http://schemas.openxmlformats.org/officeDocument/2006/relationships" id="259" r:id="R7d629256305f443e"/>
    <p:sldId xmlns:r="http://schemas.openxmlformats.org/officeDocument/2006/relationships" id="260" r:id="Rbe8e73875dee4850"/>
    <p:sldId xmlns:r="http://schemas.openxmlformats.org/officeDocument/2006/relationships" id="261" r:id="Rac8f488656ec4fb2"/>
    <p:sldId xmlns:r="http://schemas.openxmlformats.org/officeDocument/2006/relationships" id="262" r:id="R5480d8269523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c77a7a6294366" /><Relationship Type="http://schemas.openxmlformats.org/officeDocument/2006/relationships/slide" Target="/ppt/slides/slide1.xml" Id="R9524f80b4ffa4655" /><Relationship Type="http://schemas.openxmlformats.org/officeDocument/2006/relationships/slide" Target="/ppt/slides/slide2.xml" Id="Rdc420ab3908946b9" /><Relationship Type="http://schemas.openxmlformats.org/officeDocument/2006/relationships/slide" Target="/ppt/slides/slide3.xml" Id="Rccc6a1dd168547c1" /><Relationship Type="http://schemas.openxmlformats.org/officeDocument/2006/relationships/slide" Target="/ppt/slides/slide4.xml" Id="R7d629256305f443e" /><Relationship Type="http://schemas.openxmlformats.org/officeDocument/2006/relationships/slide" Target="/ppt/slides/slide5.xml" Id="Rbe8e73875dee4850" /><Relationship Type="http://schemas.openxmlformats.org/officeDocument/2006/relationships/slide" Target="/ppt/slides/slide6.xml" Id="Rac8f488656ec4fb2" /><Relationship Type="http://schemas.openxmlformats.org/officeDocument/2006/relationships/slide" Target="/ppt/slides/slide7.xml" Id="R5480d8269523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8a9e163af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6e1e1353c4852" /><Relationship Type="http://schemas.openxmlformats.org/officeDocument/2006/relationships/theme" Target="/ppt/slideMasters/theme/theme1.xml" Id="Rd48715a48b1e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6e1e1353c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a1bf05f6b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5170f33ac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931dcf15c41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3ee610d5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b509a03d7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af6a27b81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1fee5ebb740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GRAND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GRAND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59 575 237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−4 319 540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33 379 728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