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d00c68ccb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965ac625f4a83"/>
  </p:sldMasterIdLst>
  <p:sldIdLst>
    <p:sldId xmlns:r="http://schemas.openxmlformats.org/officeDocument/2006/relationships" id="256" r:id="R304f788dcfd24fc4"/>
    <p:sldId xmlns:r="http://schemas.openxmlformats.org/officeDocument/2006/relationships" id="257" r:id="R9d25305b81f94d1f"/>
    <p:sldId xmlns:r="http://schemas.openxmlformats.org/officeDocument/2006/relationships" id="258" r:id="Rb90a729b9f1b48b2"/>
    <p:sldId xmlns:r="http://schemas.openxmlformats.org/officeDocument/2006/relationships" id="259" r:id="R6156de1f17d84e9e"/>
    <p:sldId xmlns:r="http://schemas.openxmlformats.org/officeDocument/2006/relationships" id="260" r:id="R597623ac0bb947ff"/>
    <p:sldId xmlns:r="http://schemas.openxmlformats.org/officeDocument/2006/relationships" id="261" r:id="Rf1d8b35090c544b0"/>
    <p:sldId xmlns:r="http://schemas.openxmlformats.org/officeDocument/2006/relationships" id="262" r:id="Rf6e8df7319b2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965ac625f4a83" /><Relationship Type="http://schemas.openxmlformats.org/officeDocument/2006/relationships/slide" Target="/ppt/slides/slide1.xml" Id="R304f788dcfd24fc4" /><Relationship Type="http://schemas.openxmlformats.org/officeDocument/2006/relationships/slide" Target="/ppt/slides/slide2.xml" Id="R9d25305b81f94d1f" /><Relationship Type="http://schemas.openxmlformats.org/officeDocument/2006/relationships/slide" Target="/ppt/slides/slide3.xml" Id="Rb90a729b9f1b48b2" /><Relationship Type="http://schemas.openxmlformats.org/officeDocument/2006/relationships/slide" Target="/ppt/slides/slide4.xml" Id="R6156de1f17d84e9e" /><Relationship Type="http://schemas.openxmlformats.org/officeDocument/2006/relationships/slide" Target="/ppt/slides/slide5.xml" Id="R597623ac0bb947ff" /><Relationship Type="http://schemas.openxmlformats.org/officeDocument/2006/relationships/slide" Target="/ppt/slides/slide6.xml" Id="Rf1d8b35090c544b0" /><Relationship Type="http://schemas.openxmlformats.org/officeDocument/2006/relationships/slide" Target="/ppt/slides/slide7.xml" Id="Rf6e8df7319b2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072bc1547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bd7195294ded" /><Relationship Type="http://schemas.openxmlformats.org/officeDocument/2006/relationships/theme" Target="/ppt/slideMasters/theme/theme1.xml" Id="Rdbf2dae2ba5b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abd719529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93d60b54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5e56cfca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4e72d2a0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419132ef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eb9a0814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f6f11b6e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839642c26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