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d1437f983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81a986edd4c98"/>
  </p:sldMasterIdLst>
  <p:sldIdLst>
    <p:sldId xmlns:r="http://schemas.openxmlformats.org/officeDocument/2006/relationships" id="256" r:id="Ra3ef6caa5a1049d3"/>
    <p:sldId xmlns:r="http://schemas.openxmlformats.org/officeDocument/2006/relationships" id="257" r:id="Rf348acc009634c93"/>
    <p:sldId xmlns:r="http://schemas.openxmlformats.org/officeDocument/2006/relationships" id="258" r:id="R7b30247195f34f6d"/>
    <p:sldId xmlns:r="http://schemas.openxmlformats.org/officeDocument/2006/relationships" id="259" r:id="R212f9ae1d7244432"/>
    <p:sldId xmlns:r="http://schemas.openxmlformats.org/officeDocument/2006/relationships" id="260" r:id="R301baba27bab407d"/>
    <p:sldId xmlns:r="http://schemas.openxmlformats.org/officeDocument/2006/relationships" id="261" r:id="R225b9cf04bc4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81a986edd4c98" /><Relationship Type="http://schemas.openxmlformats.org/officeDocument/2006/relationships/slide" Target="/ppt/slides/slide1.xml" Id="Ra3ef6caa5a1049d3" /><Relationship Type="http://schemas.openxmlformats.org/officeDocument/2006/relationships/slide" Target="/ppt/slides/slide2.xml" Id="Rf348acc009634c93" /><Relationship Type="http://schemas.openxmlformats.org/officeDocument/2006/relationships/slide" Target="/ppt/slides/slide3.xml" Id="R7b30247195f34f6d" /><Relationship Type="http://schemas.openxmlformats.org/officeDocument/2006/relationships/slide" Target="/ppt/slides/slide4.xml" Id="R212f9ae1d7244432" /><Relationship Type="http://schemas.openxmlformats.org/officeDocument/2006/relationships/slide" Target="/ppt/slides/slide5.xml" Id="R301baba27bab407d" /><Relationship Type="http://schemas.openxmlformats.org/officeDocument/2006/relationships/slide" Target="/ppt/slides/slide6.xml" Id="R225b9cf04bc4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c48ff80ab4e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8aed9efb6404a" /><Relationship Type="http://schemas.openxmlformats.org/officeDocument/2006/relationships/theme" Target="/ppt/slideMasters/theme/theme1.xml" Id="R801afc8aac2b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8aed9efb6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17626de04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5f54eade9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4afa02bef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9e0b81bcb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b4a3cd6d2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216f9ebb5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TOM LIE STATSAUTORISERT REVISOR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TOM LIE STATSAUTORISERT REVISOR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ole.tom@lierevisjon.no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885 993 362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