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75c2b26b8749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26fbacba834754"/>
  </p:sldMasterIdLst>
  <p:sldIdLst>
    <p:sldId xmlns:r="http://schemas.openxmlformats.org/officeDocument/2006/relationships" id="256" r:id="R72041392a2694d24"/>
    <p:sldId xmlns:r="http://schemas.openxmlformats.org/officeDocument/2006/relationships" id="257" r:id="Re809f0dc89b04b77"/>
    <p:sldId xmlns:r="http://schemas.openxmlformats.org/officeDocument/2006/relationships" id="258" r:id="R311fe7b1e060421f"/>
    <p:sldId xmlns:r="http://schemas.openxmlformats.org/officeDocument/2006/relationships" id="259" r:id="Rd577acda93be4dee"/>
    <p:sldId xmlns:r="http://schemas.openxmlformats.org/officeDocument/2006/relationships" id="260" r:id="Rcfde3dfbfb84416d"/>
    <p:sldId xmlns:r="http://schemas.openxmlformats.org/officeDocument/2006/relationships" id="261" r:id="R3d4a1e0d3b724c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26fbacba834754" /><Relationship Type="http://schemas.openxmlformats.org/officeDocument/2006/relationships/slide" Target="/ppt/slides/slide1.xml" Id="R72041392a2694d24" /><Relationship Type="http://schemas.openxmlformats.org/officeDocument/2006/relationships/slide" Target="/ppt/slides/slide2.xml" Id="Re809f0dc89b04b77" /><Relationship Type="http://schemas.openxmlformats.org/officeDocument/2006/relationships/slide" Target="/ppt/slides/slide3.xml" Id="R311fe7b1e060421f" /><Relationship Type="http://schemas.openxmlformats.org/officeDocument/2006/relationships/slide" Target="/ppt/slides/slide4.xml" Id="Rd577acda93be4dee" /><Relationship Type="http://schemas.openxmlformats.org/officeDocument/2006/relationships/slide" Target="/ppt/slides/slide5.xml" Id="Rcfde3dfbfb84416d" /><Relationship Type="http://schemas.openxmlformats.org/officeDocument/2006/relationships/slide" Target="/ppt/slides/slide6.xml" Id="R3d4a1e0d3b724c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49211645ec41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26401007e0401c" /><Relationship Type="http://schemas.openxmlformats.org/officeDocument/2006/relationships/theme" Target="/ppt/slideMasters/theme/theme1.xml" Id="Ref82f64334414a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26401007e040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eadbfeb75d44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b97c9fae2444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7a4ed560e745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a7b7620ac849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5b638af1c04d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6aab07e2a840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ROGALAND REVISJON IKS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ROGALAND REVISJON IKS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52 685 136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−3 978 362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−2 895 424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21 139 710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47 117 981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Strandkaien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4005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00 52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post@rogaland-revisjon.no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www.rogaland-revisjon.no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887 052 832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REVISJON IKS</a:t>
            </a:r>
          </a:p>
        </p:txBody>
      </p:sp>
    </p:spTree>
  </p:cSld>
  <p:clrMapOvr>
    <a:masterClrMapping xmlns:a="http://schemas.openxmlformats.org/drawingml/2006/main"/>
  </p:clrMapOvr>
</p:sld>
</file>