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45a758f8c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921ee92c64db3"/>
  </p:sldMasterIdLst>
  <p:sldIdLst>
    <p:sldId xmlns:r="http://schemas.openxmlformats.org/officeDocument/2006/relationships" id="256" r:id="Rfedb54bf8a3d4e2f"/>
    <p:sldId xmlns:r="http://schemas.openxmlformats.org/officeDocument/2006/relationships" id="257" r:id="Re46ec43a0dc7415f"/>
    <p:sldId xmlns:r="http://schemas.openxmlformats.org/officeDocument/2006/relationships" id="258" r:id="Rce550e3ec2484284"/>
    <p:sldId xmlns:r="http://schemas.openxmlformats.org/officeDocument/2006/relationships" id="259" r:id="R4b7d5162b6cc4f2a"/>
    <p:sldId xmlns:r="http://schemas.openxmlformats.org/officeDocument/2006/relationships" id="260" r:id="R8a43f11515314857"/>
    <p:sldId xmlns:r="http://schemas.openxmlformats.org/officeDocument/2006/relationships" id="261" r:id="R8040fd170164427f"/>
    <p:sldId xmlns:r="http://schemas.openxmlformats.org/officeDocument/2006/relationships" id="262" r:id="R714d9344af2b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921ee92c64db3" /><Relationship Type="http://schemas.openxmlformats.org/officeDocument/2006/relationships/slide" Target="/ppt/slides/slide1.xml" Id="Rfedb54bf8a3d4e2f" /><Relationship Type="http://schemas.openxmlformats.org/officeDocument/2006/relationships/slide" Target="/ppt/slides/slide2.xml" Id="Re46ec43a0dc7415f" /><Relationship Type="http://schemas.openxmlformats.org/officeDocument/2006/relationships/slide" Target="/ppt/slides/slide3.xml" Id="Rce550e3ec2484284" /><Relationship Type="http://schemas.openxmlformats.org/officeDocument/2006/relationships/slide" Target="/ppt/slides/slide4.xml" Id="R4b7d5162b6cc4f2a" /><Relationship Type="http://schemas.openxmlformats.org/officeDocument/2006/relationships/slide" Target="/ppt/slides/slide5.xml" Id="R8a43f11515314857" /><Relationship Type="http://schemas.openxmlformats.org/officeDocument/2006/relationships/slide" Target="/ppt/slides/slide6.xml" Id="R8040fd170164427f" /><Relationship Type="http://schemas.openxmlformats.org/officeDocument/2006/relationships/slide" Target="/ppt/slides/slide7.xml" Id="R714d9344af2b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d37b4dad6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595f280384917" /><Relationship Type="http://schemas.openxmlformats.org/officeDocument/2006/relationships/theme" Target="/ppt/slideMasters/theme/theme1.xml" Id="Rb184bf86eb78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595f28038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df57aeacc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3e1e4ac60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c6711092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49756073e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2dad01fb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98950f21a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d760775c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STEINBAKK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