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db0de656c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da4b751a54b71"/>
  </p:sldMasterIdLst>
  <p:sldIdLst>
    <p:sldId xmlns:r="http://schemas.openxmlformats.org/officeDocument/2006/relationships" id="256" r:id="R8f97c35a7a224139"/>
    <p:sldId xmlns:r="http://schemas.openxmlformats.org/officeDocument/2006/relationships" id="257" r:id="Rbdeee23411554c50"/>
    <p:sldId xmlns:r="http://schemas.openxmlformats.org/officeDocument/2006/relationships" id="258" r:id="Rffdd02a34c9246dd"/>
    <p:sldId xmlns:r="http://schemas.openxmlformats.org/officeDocument/2006/relationships" id="259" r:id="R4d4fb3d120384597"/>
    <p:sldId xmlns:r="http://schemas.openxmlformats.org/officeDocument/2006/relationships" id="260" r:id="R386be20a3fb54d81"/>
    <p:sldId xmlns:r="http://schemas.openxmlformats.org/officeDocument/2006/relationships" id="261" r:id="R2b3c65240b014b51"/>
    <p:sldId xmlns:r="http://schemas.openxmlformats.org/officeDocument/2006/relationships" id="262" r:id="R46b5d949198c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da4b751a54b71" /><Relationship Type="http://schemas.openxmlformats.org/officeDocument/2006/relationships/slide" Target="/ppt/slides/slide1.xml" Id="R8f97c35a7a224139" /><Relationship Type="http://schemas.openxmlformats.org/officeDocument/2006/relationships/slide" Target="/ppt/slides/slide2.xml" Id="Rbdeee23411554c50" /><Relationship Type="http://schemas.openxmlformats.org/officeDocument/2006/relationships/slide" Target="/ppt/slides/slide3.xml" Id="Rffdd02a34c9246dd" /><Relationship Type="http://schemas.openxmlformats.org/officeDocument/2006/relationships/slide" Target="/ppt/slides/slide4.xml" Id="R4d4fb3d120384597" /><Relationship Type="http://schemas.openxmlformats.org/officeDocument/2006/relationships/slide" Target="/ppt/slides/slide5.xml" Id="R386be20a3fb54d81" /><Relationship Type="http://schemas.openxmlformats.org/officeDocument/2006/relationships/slide" Target="/ppt/slides/slide6.xml" Id="R2b3c65240b014b51" /><Relationship Type="http://schemas.openxmlformats.org/officeDocument/2006/relationships/slide" Target="/ppt/slides/slide7.xml" Id="R46b5d949198c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14650e0cd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bb9b3b844f47" /><Relationship Type="http://schemas.openxmlformats.org/officeDocument/2006/relationships/theme" Target="/ppt/slideMasters/theme/theme1.xml" Id="Rafa6ae6895b8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7bb9b3b84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d7251c2a2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ff1d1b11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9bf8b56c0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d720e675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af8aad9c6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71e7045c48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a77292b56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INVEST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12 172 312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ARNFINN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TORKIL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